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381" r:id="rId2"/>
    <p:sldId id="401" r:id="rId3"/>
    <p:sldId id="402" r:id="rId4"/>
    <p:sldId id="389" r:id="rId5"/>
    <p:sldId id="400" r:id="rId6"/>
    <p:sldId id="403" r:id="rId7"/>
    <p:sldId id="405" r:id="rId8"/>
    <p:sldId id="408" r:id="rId9"/>
    <p:sldId id="409" r:id="rId10"/>
    <p:sldId id="410" r:id="rId11"/>
    <p:sldId id="407" r:id="rId12"/>
    <p:sldId id="281" r:id="rId13"/>
  </p:sldIdLst>
  <p:sldSz cx="12192000"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Van den Broeck" initials="LVdB" lastIdx="1" clrIdx="0">
    <p:extLst>
      <p:ext uri="{19B8F6BF-5375-455C-9EA6-DF929625EA0E}">
        <p15:presenceInfo xmlns:p15="http://schemas.microsoft.com/office/powerpoint/2012/main" userId="c02393cb023f07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5C8"/>
    <a:srgbClr val="FF9028"/>
    <a:srgbClr val="70A85B"/>
    <a:srgbClr val="C6EBBE"/>
    <a:srgbClr val="26547C"/>
    <a:srgbClr val="7CA5B8"/>
    <a:srgbClr val="6FAABF"/>
    <a:srgbClr val="2E5B6B"/>
    <a:srgbClr val="F12E53"/>
    <a:srgbClr val="23AE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Stijl, licht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showGuides="1">
      <p:cViewPr varScale="1">
        <p:scale>
          <a:sx n="95" d="100"/>
          <a:sy n="95" d="100"/>
        </p:scale>
        <p:origin x="664" y="60"/>
      </p:cViewPr>
      <p:guideLst>
        <p:guide orient="horz" pos="2184"/>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80E54C-A640-4EC4-8AB2-27C39B7BE14B}" type="doc">
      <dgm:prSet loTypeId="urn:microsoft.com/office/officeart/2005/8/layout/hChevron3" loCatId="process" qsTypeId="urn:microsoft.com/office/officeart/2005/8/quickstyle/simple1" qsCatId="simple" csTypeId="urn:microsoft.com/office/officeart/2005/8/colors/accent1_4" csCatId="accent1" phldr="1"/>
      <dgm:spPr/>
    </dgm:pt>
    <dgm:pt modelId="{D78675E5-E30E-4462-977C-B0B397FFE96B}">
      <dgm:prSet phldrT="[Text]" custT="1"/>
      <dgm:spPr/>
      <dgm:t>
        <a:bodyPr/>
        <a:lstStyle/>
        <a:p>
          <a:r>
            <a:rPr lang="en-US" sz="1800" dirty="0">
              <a:latin typeface="Arial" panose="020B0604020202020204" pitchFamily="34" charset="0"/>
              <a:cs typeface="Arial" panose="020B0604020202020204" pitchFamily="34" charset="0"/>
            </a:rPr>
            <a:t>Collect datasets</a:t>
          </a:r>
          <a:endParaRPr lang="nl-BE" sz="1800" dirty="0">
            <a:latin typeface="Arial" panose="020B0604020202020204" pitchFamily="34" charset="0"/>
            <a:cs typeface="Arial" panose="020B0604020202020204" pitchFamily="34" charset="0"/>
          </a:endParaRPr>
        </a:p>
      </dgm:t>
    </dgm:pt>
    <dgm:pt modelId="{0D28E0C7-73C5-4892-9308-FC82D907CBAB}" type="parTrans" cxnId="{5308929C-E45E-4A25-97C7-4002ABB0E501}">
      <dgm:prSet/>
      <dgm:spPr/>
      <dgm:t>
        <a:bodyPr/>
        <a:lstStyle/>
        <a:p>
          <a:endParaRPr lang="nl-BE" sz="1600">
            <a:latin typeface="Arial" panose="020B0604020202020204" pitchFamily="34" charset="0"/>
            <a:cs typeface="Arial" panose="020B0604020202020204" pitchFamily="34" charset="0"/>
          </a:endParaRPr>
        </a:p>
      </dgm:t>
    </dgm:pt>
    <dgm:pt modelId="{24AC14F2-DA8B-4027-BA14-9BDDA9DAD1D4}" type="sibTrans" cxnId="{5308929C-E45E-4A25-97C7-4002ABB0E501}">
      <dgm:prSet/>
      <dgm:spPr/>
      <dgm:t>
        <a:bodyPr/>
        <a:lstStyle/>
        <a:p>
          <a:endParaRPr lang="nl-BE" sz="1600">
            <a:latin typeface="Arial" panose="020B0604020202020204" pitchFamily="34" charset="0"/>
            <a:cs typeface="Arial" panose="020B0604020202020204" pitchFamily="34" charset="0"/>
          </a:endParaRPr>
        </a:p>
      </dgm:t>
    </dgm:pt>
    <dgm:pt modelId="{2105ED7A-7CC7-4A6B-88CD-259DFAD72E97}">
      <dgm:prSet phldrT="[Text]" custT="1"/>
      <dgm:spPr/>
      <dgm:t>
        <a:bodyPr/>
        <a:lstStyle/>
        <a:p>
          <a:r>
            <a:rPr lang="en-US" sz="1800" dirty="0">
              <a:latin typeface="Arial" panose="020B0604020202020204" pitchFamily="34" charset="0"/>
              <a:cs typeface="Arial" panose="020B0604020202020204" pitchFamily="34" charset="0"/>
            </a:rPr>
            <a:t>Data imputation</a:t>
          </a:r>
          <a:endParaRPr lang="nl-BE" sz="1800" dirty="0">
            <a:latin typeface="Arial" panose="020B0604020202020204" pitchFamily="34" charset="0"/>
            <a:cs typeface="Arial" panose="020B0604020202020204" pitchFamily="34" charset="0"/>
          </a:endParaRPr>
        </a:p>
      </dgm:t>
    </dgm:pt>
    <dgm:pt modelId="{AD24F47E-9626-47CE-AE5C-189B487850D1}" type="parTrans" cxnId="{F833AD68-9F57-4E25-9EDF-0EB18A210FBD}">
      <dgm:prSet/>
      <dgm:spPr/>
      <dgm:t>
        <a:bodyPr/>
        <a:lstStyle/>
        <a:p>
          <a:endParaRPr lang="nl-BE" sz="1600">
            <a:latin typeface="Arial" panose="020B0604020202020204" pitchFamily="34" charset="0"/>
            <a:cs typeface="Arial" panose="020B0604020202020204" pitchFamily="34" charset="0"/>
          </a:endParaRPr>
        </a:p>
      </dgm:t>
    </dgm:pt>
    <dgm:pt modelId="{9C936529-7F54-4B06-AA94-C3AE861BE66F}" type="sibTrans" cxnId="{F833AD68-9F57-4E25-9EDF-0EB18A210FBD}">
      <dgm:prSet/>
      <dgm:spPr/>
      <dgm:t>
        <a:bodyPr/>
        <a:lstStyle/>
        <a:p>
          <a:endParaRPr lang="nl-BE" sz="1600">
            <a:latin typeface="Arial" panose="020B0604020202020204" pitchFamily="34" charset="0"/>
            <a:cs typeface="Arial" panose="020B0604020202020204" pitchFamily="34" charset="0"/>
          </a:endParaRPr>
        </a:p>
      </dgm:t>
    </dgm:pt>
    <dgm:pt modelId="{EB316535-FB73-4A37-86B7-15442AAF6E65}">
      <dgm:prSet phldrT="[Text]" custT="1"/>
      <dgm:spPr/>
      <dgm:t>
        <a:bodyPr/>
        <a:lstStyle/>
        <a:p>
          <a:r>
            <a:rPr lang="en-US" sz="1800" dirty="0">
              <a:latin typeface="Arial" panose="020B0604020202020204" pitchFamily="34" charset="0"/>
              <a:cs typeface="Arial" panose="020B0604020202020204" pitchFamily="34" charset="0"/>
            </a:rPr>
            <a:t>Preprocessing</a:t>
          </a:r>
          <a:endParaRPr lang="nl-BE" sz="1800" dirty="0">
            <a:latin typeface="Arial" panose="020B0604020202020204" pitchFamily="34" charset="0"/>
            <a:cs typeface="Arial" panose="020B0604020202020204" pitchFamily="34" charset="0"/>
          </a:endParaRPr>
        </a:p>
      </dgm:t>
    </dgm:pt>
    <dgm:pt modelId="{E6DC19C2-94C9-4409-9499-A523BD1F8B80}" type="parTrans" cxnId="{EAB98F7A-B458-4D34-AF42-B94AE2DEF2F8}">
      <dgm:prSet/>
      <dgm:spPr/>
      <dgm:t>
        <a:bodyPr/>
        <a:lstStyle/>
        <a:p>
          <a:endParaRPr lang="nl-BE" sz="1600">
            <a:latin typeface="Arial" panose="020B0604020202020204" pitchFamily="34" charset="0"/>
            <a:cs typeface="Arial" panose="020B0604020202020204" pitchFamily="34" charset="0"/>
          </a:endParaRPr>
        </a:p>
      </dgm:t>
    </dgm:pt>
    <dgm:pt modelId="{81080AD3-B3FD-409E-ACAE-484D7483368E}" type="sibTrans" cxnId="{EAB98F7A-B458-4D34-AF42-B94AE2DEF2F8}">
      <dgm:prSet/>
      <dgm:spPr/>
      <dgm:t>
        <a:bodyPr/>
        <a:lstStyle/>
        <a:p>
          <a:endParaRPr lang="nl-BE" sz="1600">
            <a:latin typeface="Arial" panose="020B0604020202020204" pitchFamily="34" charset="0"/>
            <a:cs typeface="Arial" panose="020B0604020202020204" pitchFamily="34" charset="0"/>
          </a:endParaRPr>
        </a:p>
      </dgm:t>
    </dgm:pt>
    <dgm:pt modelId="{1DAFB1E9-416B-4217-B926-13A27559F4CC}">
      <dgm:prSet phldrT="[Text]" custT="1"/>
      <dgm:spPr/>
      <dgm:t>
        <a:bodyPr/>
        <a:lstStyle/>
        <a:p>
          <a:r>
            <a:rPr lang="en-US" sz="1800" dirty="0">
              <a:latin typeface="Arial" panose="020B0604020202020204" pitchFamily="34" charset="0"/>
              <a:cs typeface="Arial" panose="020B0604020202020204" pitchFamily="34" charset="0"/>
            </a:rPr>
            <a:t>Data padding</a:t>
          </a:r>
          <a:endParaRPr lang="nl-BE" sz="1800" dirty="0">
            <a:latin typeface="Arial" panose="020B0604020202020204" pitchFamily="34" charset="0"/>
            <a:cs typeface="Arial" panose="020B0604020202020204" pitchFamily="34" charset="0"/>
          </a:endParaRPr>
        </a:p>
      </dgm:t>
    </dgm:pt>
    <dgm:pt modelId="{1717CEED-8A41-43AF-8616-B9FB9E6CC253}" type="parTrans" cxnId="{C261364D-7D0B-4DBE-A4B6-9DB62A8F4871}">
      <dgm:prSet/>
      <dgm:spPr/>
      <dgm:t>
        <a:bodyPr/>
        <a:lstStyle/>
        <a:p>
          <a:endParaRPr lang="nl-BE" sz="1600">
            <a:latin typeface="Arial" panose="020B0604020202020204" pitchFamily="34" charset="0"/>
            <a:cs typeface="Arial" panose="020B0604020202020204" pitchFamily="34" charset="0"/>
          </a:endParaRPr>
        </a:p>
      </dgm:t>
    </dgm:pt>
    <dgm:pt modelId="{5D9951AE-DA4A-4046-B6DC-827EA4D4B9F1}" type="sibTrans" cxnId="{C261364D-7D0B-4DBE-A4B6-9DB62A8F4871}">
      <dgm:prSet/>
      <dgm:spPr/>
      <dgm:t>
        <a:bodyPr/>
        <a:lstStyle/>
        <a:p>
          <a:endParaRPr lang="nl-BE" sz="1600">
            <a:latin typeface="Arial" panose="020B0604020202020204" pitchFamily="34" charset="0"/>
            <a:cs typeface="Arial" panose="020B0604020202020204" pitchFamily="34" charset="0"/>
          </a:endParaRPr>
        </a:p>
      </dgm:t>
    </dgm:pt>
    <dgm:pt modelId="{4C7D7D55-D5CD-4B5E-8F65-04B4B30CE6A8}" type="pres">
      <dgm:prSet presAssocID="{5B80E54C-A640-4EC4-8AB2-27C39B7BE14B}" presName="Name0" presStyleCnt="0">
        <dgm:presLayoutVars>
          <dgm:dir/>
          <dgm:resizeHandles val="exact"/>
        </dgm:presLayoutVars>
      </dgm:prSet>
      <dgm:spPr/>
    </dgm:pt>
    <dgm:pt modelId="{5AE70605-A531-495F-B4F8-32F9807622B3}" type="pres">
      <dgm:prSet presAssocID="{D78675E5-E30E-4462-977C-B0B397FFE96B}" presName="parTxOnly" presStyleLbl="node1" presStyleIdx="0" presStyleCnt="4" custScaleX="100426" custScaleY="113240">
        <dgm:presLayoutVars>
          <dgm:bulletEnabled val="1"/>
        </dgm:presLayoutVars>
      </dgm:prSet>
      <dgm:spPr/>
    </dgm:pt>
    <dgm:pt modelId="{918C4D22-62C9-4792-8EFE-11656FBB8B63}" type="pres">
      <dgm:prSet presAssocID="{24AC14F2-DA8B-4027-BA14-9BDDA9DAD1D4}" presName="parSpace" presStyleCnt="0"/>
      <dgm:spPr/>
    </dgm:pt>
    <dgm:pt modelId="{AE625441-D975-4777-9964-0BE9735D464B}" type="pres">
      <dgm:prSet presAssocID="{2105ED7A-7CC7-4A6B-88CD-259DFAD72E97}" presName="parTxOnly" presStyleLbl="node1" presStyleIdx="1" presStyleCnt="4" custScaleX="108151" custScaleY="113240" custLinFactNeighborX="-13242">
        <dgm:presLayoutVars>
          <dgm:bulletEnabled val="1"/>
        </dgm:presLayoutVars>
      </dgm:prSet>
      <dgm:spPr/>
    </dgm:pt>
    <dgm:pt modelId="{4F9EBC46-4BFD-419F-9C4A-FB56DAF29B5E}" type="pres">
      <dgm:prSet presAssocID="{9C936529-7F54-4B06-AA94-C3AE861BE66F}" presName="parSpace" presStyleCnt="0"/>
      <dgm:spPr/>
    </dgm:pt>
    <dgm:pt modelId="{E5F314EA-4C7E-4516-B352-D9FFD755B0A3}" type="pres">
      <dgm:prSet presAssocID="{EB316535-FB73-4A37-86B7-15442AAF6E65}" presName="parTxOnly" presStyleLbl="node1" presStyleIdx="2" presStyleCnt="4" custScaleX="120314" custScaleY="113240" custLinFactNeighborX="-26858">
        <dgm:presLayoutVars>
          <dgm:bulletEnabled val="1"/>
        </dgm:presLayoutVars>
      </dgm:prSet>
      <dgm:spPr/>
    </dgm:pt>
    <dgm:pt modelId="{7EAEBF3A-1598-4057-958B-15D8E734DFCE}" type="pres">
      <dgm:prSet presAssocID="{81080AD3-B3FD-409E-ACAE-484D7483368E}" presName="parSpace" presStyleCnt="0"/>
      <dgm:spPr/>
    </dgm:pt>
    <dgm:pt modelId="{ECDD0BDA-C0E0-45C4-89E5-26458D79C3DA}" type="pres">
      <dgm:prSet presAssocID="{1DAFB1E9-416B-4217-B926-13A27559F4CC}" presName="parTxOnly" presStyleLbl="node1" presStyleIdx="3" presStyleCnt="4" custScaleX="116920" custScaleY="113240" custLinFactNeighborX="-43832">
        <dgm:presLayoutVars>
          <dgm:bulletEnabled val="1"/>
        </dgm:presLayoutVars>
      </dgm:prSet>
      <dgm:spPr/>
    </dgm:pt>
  </dgm:ptLst>
  <dgm:cxnLst>
    <dgm:cxn modelId="{DFB27F30-9B59-4EE5-819A-4F560D2010C4}" type="presOf" srcId="{1DAFB1E9-416B-4217-B926-13A27559F4CC}" destId="{ECDD0BDA-C0E0-45C4-89E5-26458D79C3DA}" srcOrd="0" destOrd="0" presId="urn:microsoft.com/office/officeart/2005/8/layout/hChevron3"/>
    <dgm:cxn modelId="{F833AD68-9F57-4E25-9EDF-0EB18A210FBD}" srcId="{5B80E54C-A640-4EC4-8AB2-27C39B7BE14B}" destId="{2105ED7A-7CC7-4A6B-88CD-259DFAD72E97}" srcOrd="1" destOrd="0" parTransId="{AD24F47E-9626-47CE-AE5C-189B487850D1}" sibTransId="{9C936529-7F54-4B06-AA94-C3AE861BE66F}"/>
    <dgm:cxn modelId="{D5341C4B-EC7F-40E0-9CE2-95273C86C8CA}" type="presOf" srcId="{EB316535-FB73-4A37-86B7-15442AAF6E65}" destId="{E5F314EA-4C7E-4516-B352-D9FFD755B0A3}" srcOrd="0" destOrd="0" presId="urn:microsoft.com/office/officeart/2005/8/layout/hChevron3"/>
    <dgm:cxn modelId="{C261364D-7D0B-4DBE-A4B6-9DB62A8F4871}" srcId="{5B80E54C-A640-4EC4-8AB2-27C39B7BE14B}" destId="{1DAFB1E9-416B-4217-B926-13A27559F4CC}" srcOrd="3" destOrd="0" parTransId="{1717CEED-8A41-43AF-8616-B9FB9E6CC253}" sibTransId="{5D9951AE-DA4A-4046-B6DC-827EA4D4B9F1}"/>
    <dgm:cxn modelId="{9EC38953-5D0B-4036-A672-1185C953E096}" type="presOf" srcId="{2105ED7A-7CC7-4A6B-88CD-259DFAD72E97}" destId="{AE625441-D975-4777-9964-0BE9735D464B}" srcOrd="0" destOrd="0" presId="urn:microsoft.com/office/officeart/2005/8/layout/hChevron3"/>
    <dgm:cxn modelId="{EAB98F7A-B458-4D34-AF42-B94AE2DEF2F8}" srcId="{5B80E54C-A640-4EC4-8AB2-27C39B7BE14B}" destId="{EB316535-FB73-4A37-86B7-15442AAF6E65}" srcOrd="2" destOrd="0" parTransId="{E6DC19C2-94C9-4409-9499-A523BD1F8B80}" sibTransId="{81080AD3-B3FD-409E-ACAE-484D7483368E}"/>
    <dgm:cxn modelId="{5308929C-E45E-4A25-97C7-4002ABB0E501}" srcId="{5B80E54C-A640-4EC4-8AB2-27C39B7BE14B}" destId="{D78675E5-E30E-4462-977C-B0B397FFE96B}" srcOrd="0" destOrd="0" parTransId="{0D28E0C7-73C5-4892-9308-FC82D907CBAB}" sibTransId="{24AC14F2-DA8B-4027-BA14-9BDDA9DAD1D4}"/>
    <dgm:cxn modelId="{A17A13B6-482E-4B40-B3F9-C5BF37AF4299}" type="presOf" srcId="{D78675E5-E30E-4462-977C-B0B397FFE96B}" destId="{5AE70605-A531-495F-B4F8-32F9807622B3}" srcOrd="0" destOrd="0" presId="urn:microsoft.com/office/officeart/2005/8/layout/hChevron3"/>
    <dgm:cxn modelId="{6CBD3FD2-9369-4B4A-A599-7057B7128AAA}" type="presOf" srcId="{5B80E54C-A640-4EC4-8AB2-27C39B7BE14B}" destId="{4C7D7D55-D5CD-4B5E-8F65-04B4B30CE6A8}" srcOrd="0" destOrd="0" presId="urn:microsoft.com/office/officeart/2005/8/layout/hChevron3"/>
    <dgm:cxn modelId="{2A35FA8A-A356-4168-B148-86C89B4ED03C}" type="presParOf" srcId="{4C7D7D55-D5CD-4B5E-8F65-04B4B30CE6A8}" destId="{5AE70605-A531-495F-B4F8-32F9807622B3}" srcOrd="0" destOrd="0" presId="urn:microsoft.com/office/officeart/2005/8/layout/hChevron3"/>
    <dgm:cxn modelId="{71F862F2-F9B5-419A-90F3-1FB94267D95A}" type="presParOf" srcId="{4C7D7D55-D5CD-4B5E-8F65-04B4B30CE6A8}" destId="{918C4D22-62C9-4792-8EFE-11656FBB8B63}" srcOrd="1" destOrd="0" presId="urn:microsoft.com/office/officeart/2005/8/layout/hChevron3"/>
    <dgm:cxn modelId="{CE334859-983A-4844-8E12-F024FA5B6800}" type="presParOf" srcId="{4C7D7D55-D5CD-4B5E-8F65-04B4B30CE6A8}" destId="{AE625441-D975-4777-9964-0BE9735D464B}" srcOrd="2" destOrd="0" presId="urn:microsoft.com/office/officeart/2005/8/layout/hChevron3"/>
    <dgm:cxn modelId="{06F650D6-6B74-4877-A3B6-108AADB8AE2B}" type="presParOf" srcId="{4C7D7D55-D5CD-4B5E-8F65-04B4B30CE6A8}" destId="{4F9EBC46-4BFD-419F-9C4A-FB56DAF29B5E}" srcOrd="3" destOrd="0" presId="urn:microsoft.com/office/officeart/2005/8/layout/hChevron3"/>
    <dgm:cxn modelId="{8274CF4C-1C6C-42B5-9CB8-CA7E15A6308F}" type="presParOf" srcId="{4C7D7D55-D5CD-4B5E-8F65-04B4B30CE6A8}" destId="{E5F314EA-4C7E-4516-B352-D9FFD755B0A3}" srcOrd="4" destOrd="0" presId="urn:microsoft.com/office/officeart/2005/8/layout/hChevron3"/>
    <dgm:cxn modelId="{6EEE4B51-B1EF-4160-BB42-858D825FA3E7}" type="presParOf" srcId="{4C7D7D55-D5CD-4B5E-8F65-04B4B30CE6A8}" destId="{7EAEBF3A-1598-4057-958B-15D8E734DFCE}" srcOrd="5" destOrd="0" presId="urn:microsoft.com/office/officeart/2005/8/layout/hChevron3"/>
    <dgm:cxn modelId="{FEE808F3-2119-4AB0-B8E4-92845297D3F8}" type="presParOf" srcId="{4C7D7D55-D5CD-4B5E-8F65-04B4B30CE6A8}" destId="{ECDD0BDA-C0E0-45C4-89E5-26458D79C3D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70605-A531-495F-B4F8-32F9807622B3}">
      <dsp:nvSpPr>
        <dsp:cNvPr id="0" name=""/>
        <dsp:cNvSpPr/>
      </dsp:nvSpPr>
      <dsp:spPr>
        <a:xfrm>
          <a:off x="9770" y="0"/>
          <a:ext cx="3248654" cy="834964"/>
        </a:xfrm>
        <a:prstGeom prst="homePlat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Collect datasets</a:t>
          </a:r>
          <a:endParaRPr lang="nl-BE" sz="1800" kern="1200" dirty="0">
            <a:latin typeface="Arial" panose="020B0604020202020204" pitchFamily="34" charset="0"/>
            <a:cs typeface="Arial" panose="020B0604020202020204" pitchFamily="34" charset="0"/>
          </a:endParaRPr>
        </a:p>
      </dsp:txBody>
      <dsp:txXfrm>
        <a:off x="9770" y="0"/>
        <a:ext cx="3039913" cy="834964"/>
      </dsp:txXfrm>
    </dsp:sp>
    <dsp:sp modelId="{AE625441-D975-4777-9964-0BE9735D464B}">
      <dsp:nvSpPr>
        <dsp:cNvPr id="0" name=""/>
        <dsp:cNvSpPr/>
      </dsp:nvSpPr>
      <dsp:spPr>
        <a:xfrm>
          <a:off x="2525778" y="0"/>
          <a:ext cx="3498549" cy="834964"/>
        </a:xfrm>
        <a:prstGeom prst="chevron">
          <a:avLst/>
        </a:prstGeom>
        <a:solidFill>
          <a:schemeClr val="accent1">
            <a:shade val="50000"/>
            <a:hueOff val="0"/>
            <a:satOff val="-25590"/>
            <a:lumOff val="253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Data imputation</a:t>
          </a:r>
          <a:endParaRPr lang="nl-BE" sz="1800" kern="1200" dirty="0">
            <a:latin typeface="Arial" panose="020B0604020202020204" pitchFamily="34" charset="0"/>
            <a:cs typeface="Arial" panose="020B0604020202020204" pitchFamily="34" charset="0"/>
          </a:endParaRPr>
        </a:p>
      </dsp:txBody>
      <dsp:txXfrm>
        <a:off x="2943260" y="0"/>
        <a:ext cx="2663585" cy="834964"/>
      </dsp:txXfrm>
    </dsp:sp>
    <dsp:sp modelId="{E5F314EA-4C7E-4516-B352-D9FFD755B0A3}">
      <dsp:nvSpPr>
        <dsp:cNvPr id="0" name=""/>
        <dsp:cNvSpPr/>
      </dsp:nvSpPr>
      <dsp:spPr>
        <a:xfrm>
          <a:off x="5289260" y="0"/>
          <a:ext cx="3892006" cy="834964"/>
        </a:xfrm>
        <a:prstGeom prst="chevron">
          <a:avLst/>
        </a:prstGeom>
        <a:solidFill>
          <a:schemeClr val="accent1">
            <a:shade val="50000"/>
            <a:hueOff val="0"/>
            <a:satOff val="-51179"/>
            <a:lumOff val="506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Preprocessing</a:t>
          </a:r>
          <a:endParaRPr lang="nl-BE" sz="1800" kern="1200" dirty="0">
            <a:latin typeface="Arial" panose="020B0604020202020204" pitchFamily="34" charset="0"/>
            <a:cs typeface="Arial" panose="020B0604020202020204" pitchFamily="34" charset="0"/>
          </a:endParaRPr>
        </a:p>
      </dsp:txBody>
      <dsp:txXfrm>
        <a:off x="5706742" y="0"/>
        <a:ext cx="3057042" cy="834964"/>
      </dsp:txXfrm>
    </dsp:sp>
    <dsp:sp modelId="{ECDD0BDA-C0E0-45C4-89E5-26458D79C3DA}">
      <dsp:nvSpPr>
        <dsp:cNvPr id="0" name=""/>
        <dsp:cNvSpPr/>
      </dsp:nvSpPr>
      <dsp:spPr>
        <a:xfrm>
          <a:off x="8424474" y="0"/>
          <a:ext cx="3782215" cy="834964"/>
        </a:xfrm>
        <a:prstGeom prst="chevron">
          <a:avLst/>
        </a:prstGeom>
        <a:solidFill>
          <a:schemeClr val="accent1">
            <a:shade val="50000"/>
            <a:hueOff val="0"/>
            <a:satOff val="-25590"/>
            <a:lumOff val="253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Data padding</a:t>
          </a:r>
          <a:endParaRPr lang="nl-BE" sz="1800" kern="1200" dirty="0">
            <a:latin typeface="Arial" panose="020B0604020202020204" pitchFamily="34" charset="0"/>
            <a:cs typeface="Arial" panose="020B0604020202020204" pitchFamily="34" charset="0"/>
          </a:endParaRPr>
        </a:p>
      </dsp:txBody>
      <dsp:txXfrm>
        <a:off x="8841956" y="0"/>
        <a:ext cx="2947251" cy="83496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a:p>
        </p:txBody>
      </p:sp>
      <p:sp>
        <p:nvSpPr>
          <p:cNvPr id="3" name="Tijdelijke aanduiding voor datum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34BCF3B-0198-4DDB-B377-37458CAA552A}" type="datetime1">
              <a:rPr lang="nl-NL" smtClean="0"/>
              <a:t>29-6-2022</a:t>
            </a:fld>
            <a:endParaRPr lang="nl-NL"/>
          </a:p>
        </p:txBody>
      </p:sp>
      <p:sp>
        <p:nvSpPr>
          <p:cNvPr id="4" name="Tijdelijke aanduiding voor voettekst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a:p>
        </p:txBody>
      </p:sp>
      <p:sp>
        <p:nvSpPr>
          <p:cNvPr id="5" name="Tijdelijke aanduiding voor dianumm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nl-NL" smtClean="0"/>
              <a:t>‹#›</a:t>
            </a:fld>
            <a:endParaRPr lang="nl-NL"/>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E49E2DE-AECC-43D9-9174-1B3CDC025C05}" type="datetime1">
              <a:rPr lang="nl-NL" noProof="0" smtClean="0"/>
              <a:t>29-6-2022</a:t>
            </a:fld>
            <a:endParaRPr lang="nl-NL" noProof="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C51814-3B91-4036-94D2-3977634EE214}" type="slidenum">
              <a:rPr lang="nl-NL" noProof="0" smtClean="0"/>
              <a:t>‹#›</a:t>
            </a:fld>
            <a:endParaRPr lang="nl-NL"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Author </a:t>
            </a:r>
            <a:r>
              <a:rPr lang="en-US" dirty="0"/>
              <a:t>of the image is Pearson Scott Foresman. Taken from Wikipedia—the image is in the public domain.</a:t>
            </a:r>
          </a:p>
        </p:txBody>
      </p:sp>
      <p:sp>
        <p:nvSpPr>
          <p:cNvPr id="4" name="Slide Number Placeholder 3"/>
          <p:cNvSpPr>
            <a:spLocks noGrp="1"/>
          </p:cNvSpPr>
          <p:nvPr>
            <p:ph type="sldNum" sz="quarter" idx="5"/>
          </p:nvPr>
        </p:nvSpPr>
        <p:spPr/>
        <p:txBody>
          <a:bodyPr/>
          <a:lstStyle/>
          <a:p>
            <a:pPr rtl="0"/>
            <a:fld id="{6DC51814-3B91-4036-94D2-3977634EE214}" type="slidenum">
              <a:rPr lang="nl-NL" noProof="0" smtClean="0"/>
              <a:t>2</a:t>
            </a:fld>
            <a:endParaRPr lang="nl-NL" noProof="0"/>
          </a:p>
        </p:txBody>
      </p:sp>
    </p:spTree>
    <p:extLst>
      <p:ext uri="{BB962C8B-B14F-4D97-AF65-F5344CB8AC3E}">
        <p14:creationId xmlns:p14="http://schemas.microsoft.com/office/powerpoint/2010/main" val="379206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 of the image is Pearson Scott Foresman. Taken from Wikipedia—the image is in the public domain.</a:t>
            </a:r>
          </a:p>
        </p:txBody>
      </p:sp>
      <p:sp>
        <p:nvSpPr>
          <p:cNvPr id="4" name="Slide Number Placeholder 3"/>
          <p:cNvSpPr>
            <a:spLocks noGrp="1"/>
          </p:cNvSpPr>
          <p:nvPr>
            <p:ph type="sldNum" sz="quarter" idx="5"/>
          </p:nvPr>
        </p:nvSpPr>
        <p:spPr/>
        <p:txBody>
          <a:bodyPr/>
          <a:lstStyle/>
          <a:p>
            <a:pPr rtl="0"/>
            <a:fld id="{6DC51814-3B91-4036-94D2-3977634EE214}" type="slidenum">
              <a:rPr lang="nl-NL" noProof="0" smtClean="0"/>
              <a:t>3</a:t>
            </a:fld>
            <a:endParaRPr lang="nl-NL" noProof="0"/>
          </a:p>
        </p:txBody>
      </p:sp>
    </p:spTree>
    <p:extLst>
      <p:ext uri="{BB962C8B-B14F-4D97-AF65-F5344CB8AC3E}">
        <p14:creationId xmlns:p14="http://schemas.microsoft.com/office/powerpoint/2010/main" val="3704149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Unsupervised with 52 datasets</a:t>
            </a:r>
          </a:p>
          <a:p>
            <a:r>
              <a:rPr lang="en-US" dirty="0"/>
              <a:t>Check weights first layers</a:t>
            </a:r>
          </a:p>
          <a:p>
            <a:r>
              <a:rPr lang="en-US" dirty="0"/>
              <a:t>Check latent space --- summarize the data that we have</a:t>
            </a:r>
          </a:p>
          <a:p>
            <a:r>
              <a:rPr lang="en-US" dirty="0"/>
              <a:t>Supervised with 4 datasets  </a:t>
            </a:r>
            <a:endParaRPr lang="nl-BE" dirty="0"/>
          </a:p>
          <a:p>
            <a:endParaRPr lang="nl-BE" dirty="0"/>
          </a:p>
        </p:txBody>
      </p:sp>
      <p:sp>
        <p:nvSpPr>
          <p:cNvPr id="4" name="Tijdelijke aanduiding voor dianummer 3"/>
          <p:cNvSpPr>
            <a:spLocks noGrp="1"/>
          </p:cNvSpPr>
          <p:nvPr>
            <p:ph type="sldNum" sz="quarter" idx="5"/>
          </p:nvPr>
        </p:nvSpPr>
        <p:spPr/>
        <p:txBody>
          <a:bodyPr/>
          <a:lstStyle/>
          <a:p>
            <a:pPr rtl="0"/>
            <a:fld id="{6DC51814-3B91-4036-94D2-3977634EE214}" type="slidenum">
              <a:rPr lang="nl-NL" noProof="0" smtClean="0"/>
              <a:t>5</a:t>
            </a:fld>
            <a:endParaRPr lang="nl-NL" noProof="0"/>
          </a:p>
        </p:txBody>
      </p:sp>
    </p:spTree>
    <p:extLst>
      <p:ext uri="{BB962C8B-B14F-4D97-AF65-F5344CB8AC3E}">
        <p14:creationId xmlns:p14="http://schemas.microsoft.com/office/powerpoint/2010/main" val="140148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Unsupervised with 52 datasets</a:t>
            </a:r>
          </a:p>
          <a:p>
            <a:r>
              <a:rPr lang="en-US" dirty="0"/>
              <a:t>Check weights first layers</a:t>
            </a:r>
          </a:p>
          <a:p>
            <a:r>
              <a:rPr lang="en-US" dirty="0"/>
              <a:t>Check latent space --- summarize the data that we have</a:t>
            </a:r>
          </a:p>
          <a:p>
            <a:r>
              <a:rPr lang="en-US" dirty="0"/>
              <a:t>Supervised with 4 datasets  </a:t>
            </a:r>
            <a:endParaRPr lang="nl-BE" dirty="0"/>
          </a:p>
          <a:p>
            <a:endParaRPr lang="nl-BE" dirty="0"/>
          </a:p>
        </p:txBody>
      </p:sp>
      <p:sp>
        <p:nvSpPr>
          <p:cNvPr id="4" name="Tijdelijke aanduiding voor dianummer 3"/>
          <p:cNvSpPr>
            <a:spLocks noGrp="1"/>
          </p:cNvSpPr>
          <p:nvPr>
            <p:ph type="sldNum" sz="quarter" idx="5"/>
          </p:nvPr>
        </p:nvSpPr>
        <p:spPr/>
        <p:txBody>
          <a:bodyPr/>
          <a:lstStyle/>
          <a:p>
            <a:pPr rtl="0"/>
            <a:fld id="{6DC51814-3B91-4036-94D2-3977634EE214}" type="slidenum">
              <a:rPr lang="nl-NL" noProof="0" smtClean="0"/>
              <a:t>6</a:t>
            </a:fld>
            <a:endParaRPr lang="nl-NL" noProof="0"/>
          </a:p>
        </p:txBody>
      </p:sp>
    </p:spTree>
    <p:extLst>
      <p:ext uri="{BB962C8B-B14F-4D97-AF65-F5344CB8AC3E}">
        <p14:creationId xmlns:p14="http://schemas.microsoft.com/office/powerpoint/2010/main" val="367133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DC51814-3B91-4036-94D2-3977634EE214}" type="slidenum">
              <a:rPr lang="nl-NL" noProof="0" smtClean="0"/>
              <a:t>7</a:t>
            </a:fld>
            <a:endParaRPr lang="nl-NL" noProof="0"/>
          </a:p>
        </p:txBody>
      </p:sp>
    </p:spTree>
    <p:extLst>
      <p:ext uri="{BB962C8B-B14F-4D97-AF65-F5344CB8AC3E}">
        <p14:creationId xmlns:p14="http://schemas.microsoft.com/office/powerpoint/2010/main" val="200410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afbeelding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a:lvl1pPr>
          </a:lstStyle>
          <a:p>
            <a:pPr rtl="0"/>
            <a:r>
              <a:rPr lang="nl-NL" noProof="0"/>
              <a:t>Klik op pictogram om afbeelding toe te voegen</a:t>
            </a:r>
          </a:p>
        </p:txBody>
      </p:sp>
      <p:sp>
        <p:nvSpPr>
          <p:cNvPr id="10" name="Rechthoek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371475" y="4551363"/>
            <a:ext cx="11520488" cy="1176337"/>
          </a:xfrm>
        </p:spPr>
        <p:txBody>
          <a:bodyPr rtlCol="0" anchor="ctr"/>
          <a:lstStyle>
            <a:lvl1pPr algn="ctr">
              <a:defRPr sz="6000">
                <a:solidFill>
                  <a:schemeClr val="bg1"/>
                </a:solidFill>
              </a:defRPr>
            </a:lvl1pPr>
          </a:lstStyle>
          <a:p>
            <a:pPr rtl="0"/>
            <a:r>
              <a:rPr lang="nl-NL" noProof="0"/>
              <a:t>Klik om de titelstijl van het model te bewerken</a:t>
            </a:r>
          </a:p>
        </p:txBody>
      </p:sp>
      <p:sp>
        <p:nvSpPr>
          <p:cNvPr id="3" name="Subtitel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5" y="5830888"/>
            <a:ext cx="11520488" cy="550862"/>
          </a:xfrm>
        </p:spPr>
        <p:txBody>
          <a:bodyPr rtlCol="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 om de subtitelstijl van het model te bewerken</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el en inhou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371476" y="476250"/>
            <a:ext cx="5165724" cy="2557463"/>
          </a:xfrm>
        </p:spPr>
        <p:txBody>
          <a:bodyPr rtlCol="0" anchor="ctr">
            <a:noAutofit/>
          </a:bodyPr>
          <a:lstStyle>
            <a:lvl1pPr>
              <a:defRPr sz="54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6096000" y="476250"/>
            <a:ext cx="5795963"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3" name="Tijdelijke aanduiding voor afbeelding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1" name="Rechthoek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el en inhou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1" name="Rechthoek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6619197" y="1296176"/>
            <a:ext cx="5272764" cy="1551573"/>
          </a:xfrm>
        </p:spPr>
        <p:txBody>
          <a:bodyPr rtlCol="0" anchor="b">
            <a:noAutofit/>
          </a:bodyPr>
          <a:lstStyle>
            <a:lvl1pPr>
              <a:defRPr sz="40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6619198" y="3073967"/>
            <a:ext cx="5272764"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3" name="Tijdelijke aanduiding voor afbeelding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4" name="Rechthoek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Rechthoek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el en inhou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371475" y="1783831"/>
            <a:ext cx="3111954" cy="3290338"/>
          </a:xfrm>
        </p:spPr>
        <p:txBody>
          <a:bodyPr rtlCol="0" anchor="ctr">
            <a:noAutofit/>
          </a:bodyPr>
          <a:lstStyle>
            <a:lvl1pPr>
              <a:defRPr sz="40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7489370" y="1783832"/>
            <a:ext cx="4402592" cy="3290338"/>
          </a:xfrm>
        </p:spPr>
        <p:txBody>
          <a:bodyPr rtlCol="0" anchor="ctr">
            <a:normAutofit/>
          </a:bodyPr>
          <a:lstStyle>
            <a:lvl1pPr>
              <a:defRPr sz="2000"/>
            </a:lvl1pPr>
            <a:lvl2pPr>
              <a:defRPr sz="1800"/>
            </a:lvl2pPr>
            <a:lvl3pPr>
              <a:defRPr sz="1600"/>
            </a:lvl3pPr>
            <a:lvl4pPr>
              <a:defRPr sz="1400"/>
            </a:lvl4pPr>
            <a:lvl5pPr>
              <a:defRPr sz="14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3" name="Tijdelijke aanduiding voor afbeelding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5" name="Rechthoek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2" name="Rechthoek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 name="Rechthoek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4C2FFEDF-1F62-45E5-8000-9689D9DFC4D1}"/>
              </a:ext>
            </a:extLst>
          </p:cNvPr>
          <p:cNvSpPr>
            <a:spLocks noGrp="1"/>
          </p:cNvSpPr>
          <p:nvPr>
            <p:ph type="title" hasCustomPrompt="1"/>
          </p:nvPr>
        </p:nvSpPr>
        <p:spPr>
          <a:xfrm>
            <a:off x="831850" y="2331584"/>
            <a:ext cx="10515600" cy="1500187"/>
          </a:xfrm>
        </p:spPr>
        <p:txBody>
          <a:bodyPr rtlCol="0" anchor="ctr"/>
          <a:lstStyle>
            <a:lvl1pPr>
              <a:defRPr sz="6000">
                <a:solidFill>
                  <a:schemeClr val="bg1"/>
                </a:solidFill>
              </a:defRPr>
            </a:lvl1pPr>
          </a:lstStyle>
          <a:p>
            <a:pPr rtl="0"/>
            <a:r>
              <a:rPr lang="nl-NL" noProof="0"/>
              <a:t>Klik om de titelstijl van het model te bewerken</a:t>
            </a:r>
          </a:p>
        </p:txBody>
      </p:sp>
      <p:sp>
        <p:nvSpPr>
          <p:cNvPr id="3" name="Tijdelijke aanduiding voor tekst 2">
            <a:extLst>
              <a:ext uri="{FF2B5EF4-FFF2-40B4-BE49-F238E27FC236}">
                <a16:creationId xmlns:a16="http://schemas.microsoft.com/office/drawing/2014/main" id="{E6F2E6F7-3BE5-4484-A73E-3EFDB7348BB5}"/>
              </a:ext>
            </a:extLst>
          </p:cNvPr>
          <p:cNvSpPr>
            <a:spLocks noGrp="1"/>
          </p:cNvSpPr>
          <p:nvPr>
            <p:ph type="body" idx="1" hasCustomPrompt="1"/>
          </p:nvPr>
        </p:nvSpPr>
        <p:spPr>
          <a:xfrm>
            <a:off x="831850" y="3968071"/>
            <a:ext cx="10515600" cy="805542"/>
          </a:xfrm>
        </p:spPr>
        <p:txBody>
          <a:bodyPr rtlCol="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 om de tekststijlen van het model te bewerken</a:t>
            </a:r>
          </a:p>
        </p:txBody>
      </p:sp>
      <p:sp>
        <p:nvSpPr>
          <p:cNvPr id="6" name="Tijdelijke aanduiding voor dianumm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9" name="Rechthoek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0" name="Rechthoek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ekop">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 name="Rechthoek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1" name="Tijdelijke aanduiding voor afbeelding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2" name="Titel 1">
            <a:extLst>
              <a:ext uri="{FF2B5EF4-FFF2-40B4-BE49-F238E27FC236}">
                <a16:creationId xmlns:a16="http://schemas.microsoft.com/office/drawing/2014/main" id="{4C2FFEDF-1F62-45E5-8000-9689D9DFC4D1}"/>
              </a:ext>
            </a:extLst>
          </p:cNvPr>
          <p:cNvSpPr>
            <a:spLocks noGrp="1"/>
          </p:cNvSpPr>
          <p:nvPr>
            <p:ph type="title" hasCustomPrompt="1"/>
          </p:nvPr>
        </p:nvSpPr>
        <p:spPr>
          <a:xfrm>
            <a:off x="1174750" y="3957831"/>
            <a:ext cx="9620250" cy="1500187"/>
          </a:xfrm>
        </p:spPr>
        <p:txBody>
          <a:bodyPr rtlCol="0" anchor="ctr"/>
          <a:lstStyle>
            <a:lvl1pPr>
              <a:defRPr sz="6000">
                <a:solidFill>
                  <a:schemeClr val="bg1"/>
                </a:solidFill>
              </a:defRPr>
            </a:lvl1pPr>
          </a:lstStyle>
          <a:p>
            <a:pPr rtl="0"/>
            <a:r>
              <a:rPr lang="nl-NL" noProof="0"/>
              <a:t>Klik om de titelstijl van het model te bewerken</a:t>
            </a:r>
          </a:p>
        </p:txBody>
      </p:sp>
      <p:sp>
        <p:nvSpPr>
          <p:cNvPr id="6" name="Tijdelijke aanduiding voor dianumm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2" name="Vrije vorm: Vorm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ekop">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3" name="Tijdelijke aanduiding voor afbeelding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rtl="0">
              <a:buNone/>
            </a:pPr>
            <a:r>
              <a:rPr lang="nl-NL" noProof="0"/>
              <a:t>Klik op pictogram om afbeelding toe te voegen</a:t>
            </a:r>
          </a:p>
        </p:txBody>
      </p:sp>
      <p:sp>
        <p:nvSpPr>
          <p:cNvPr id="2" name="Titel 1">
            <a:extLst>
              <a:ext uri="{FF2B5EF4-FFF2-40B4-BE49-F238E27FC236}">
                <a16:creationId xmlns:a16="http://schemas.microsoft.com/office/drawing/2014/main" id="{4C2FFEDF-1F62-45E5-8000-9689D9DFC4D1}"/>
              </a:ext>
            </a:extLst>
          </p:cNvPr>
          <p:cNvSpPr>
            <a:spLocks noGrp="1"/>
          </p:cNvSpPr>
          <p:nvPr>
            <p:ph type="title" hasCustomPrompt="1"/>
          </p:nvPr>
        </p:nvSpPr>
        <p:spPr>
          <a:xfrm>
            <a:off x="371475" y="1596928"/>
            <a:ext cx="4810125" cy="3267268"/>
          </a:xfrm>
        </p:spPr>
        <p:txBody>
          <a:bodyPr rtlCol="0" anchor="ctr"/>
          <a:lstStyle>
            <a:lvl1pPr>
              <a:defRPr sz="6000">
                <a:solidFill>
                  <a:schemeClr val="accent5"/>
                </a:solidFill>
              </a:defRPr>
            </a:lvl1pPr>
          </a:lstStyle>
          <a:p>
            <a:pPr rtl="0"/>
            <a:r>
              <a:rPr lang="nl-NL" noProof="0"/>
              <a:t>Klik om de titelstijl van het model te bewerken</a:t>
            </a:r>
          </a:p>
        </p:txBody>
      </p:sp>
      <p:sp>
        <p:nvSpPr>
          <p:cNvPr id="6" name="Tijdelijke aanduiding voor dianumm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6" name="Rechthoek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7" name="Rechthoek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8" name="Rechthoek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ekop">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4C2FFEDF-1F62-45E5-8000-9689D9DFC4D1}"/>
              </a:ext>
            </a:extLst>
          </p:cNvPr>
          <p:cNvSpPr>
            <a:spLocks noGrp="1"/>
          </p:cNvSpPr>
          <p:nvPr>
            <p:ph type="title" hasCustomPrompt="1"/>
          </p:nvPr>
        </p:nvSpPr>
        <p:spPr>
          <a:xfrm>
            <a:off x="371475" y="3917949"/>
            <a:ext cx="6915150" cy="2268337"/>
          </a:xfrm>
        </p:spPr>
        <p:txBody>
          <a:bodyPr rtlCol="0" anchor="ctr"/>
          <a:lstStyle>
            <a:lvl1pPr>
              <a:defRPr sz="6000">
                <a:solidFill>
                  <a:schemeClr val="tx1"/>
                </a:solidFill>
              </a:defRPr>
            </a:lvl1pPr>
          </a:lstStyle>
          <a:p>
            <a:pPr rtl="0"/>
            <a:r>
              <a:rPr lang="nl-NL" noProof="0"/>
              <a:t>Klik om de titelstijl van het model te bewerken</a:t>
            </a:r>
          </a:p>
        </p:txBody>
      </p:sp>
      <p:sp>
        <p:nvSpPr>
          <p:cNvPr id="6" name="Tijdelijke aanduiding voor dianumm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6" name="Rechthoek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6" name="Rechthoek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3" name="Tijdelijke aanduiding voor afbeelding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ekop">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4C2FFEDF-1F62-45E5-8000-9689D9DFC4D1}"/>
              </a:ext>
            </a:extLst>
          </p:cNvPr>
          <p:cNvSpPr>
            <a:spLocks noGrp="1"/>
          </p:cNvSpPr>
          <p:nvPr>
            <p:ph type="title" hasCustomPrompt="1"/>
          </p:nvPr>
        </p:nvSpPr>
        <p:spPr>
          <a:xfrm>
            <a:off x="876300" y="4406207"/>
            <a:ext cx="10439400" cy="1175444"/>
          </a:xfrm>
        </p:spPr>
        <p:txBody>
          <a:bodyPr rtlCol="0" anchor="ctr"/>
          <a:lstStyle>
            <a:lvl1pPr algn="ctr">
              <a:defRPr sz="6000">
                <a:solidFill>
                  <a:schemeClr val="accent1"/>
                </a:solidFill>
              </a:defRPr>
            </a:lvl1pPr>
          </a:lstStyle>
          <a:p>
            <a:pPr rtl="0"/>
            <a:r>
              <a:rPr lang="nl-NL" noProof="0"/>
              <a:t>Klik om de titelstijl van het model te bewerken</a:t>
            </a:r>
          </a:p>
        </p:txBody>
      </p:sp>
      <p:sp>
        <p:nvSpPr>
          <p:cNvPr id="6" name="Tijdelijke aanduiding voor dianumm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6" name="Rechthoek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 name="Tijdelijke aanduiding voor afbeelding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3" name="Rechthoek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0" name="Rechthoek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DE3A6AA5-A315-455E-B5C7-E53E3746ED81}"/>
              </a:ext>
            </a:extLst>
          </p:cNvPr>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3E60534E-DE82-45F4-8E2E-DA97F169177F}"/>
              </a:ext>
            </a:extLst>
          </p:cNvPr>
          <p:cNvSpPr>
            <a:spLocks noGrp="1"/>
          </p:cNvSpPr>
          <p:nvPr>
            <p:ph sz="half" idx="1" hasCustomPrompt="1"/>
          </p:nvPr>
        </p:nvSpPr>
        <p:spPr>
          <a:xfrm>
            <a:off x="581026" y="1724025"/>
            <a:ext cx="314325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inhoud 3">
            <a:extLst>
              <a:ext uri="{FF2B5EF4-FFF2-40B4-BE49-F238E27FC236}">
                <a16:creationId xmlns:a16="http://schemas.microsoft.com/office/drawing/2014/main" id="{23F1116B-C8B0-450D-83F6-49C4ABB22CCD}"/>
              </a:ext>
            </a:extLst>
          </p:cNvPr>
          <p:cNvSpPr>
            <a:spLocks noGrp="1"/>
          </p:cNvSpPr>
          <p:nvPr>
            <p:ph sz="half" idx="2" hasCustomPrompt="1"/>
          </p:nvPr>
        </p:nvSpPr>
        <p:spPr>
          <a:xfrm>
            <a:off x="8451282" y="1712119"/>
            <a:ext cx="314280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7" name="Tijdelijke aanduiding voor dianumm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8" name="Tijdelijke aanduiding voor afbeelding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ee inhoud">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DE3A6AA5-A315-455E-B5C7-E53E3746ED81}"/>
              </a:ext>
            </a:extLst>
          </p:cNvPr>
          <p:cNvSpPr>
            <a:spLocks noGrp="1"/>
          </p:cNvSpPr>
          <p:nvPr>
            <p:ph type="title" hasCustomPrompt="1"/>
          </p:nvPr>
        </p:nvSpPr>
        <p:spPr/>
        <p:txBody>
          <a:bodyPr rtlCol="0"/>
          <a:lstStyle/>
          <a:p>
            <a:pPr rtl="0"/>
            <a:r>
              <a:rPr lang="nl-NL" noProof="0"/>
              <a:t>Klik om de titelstijl van het model te bewerken</a:t>
            </a:r>
          </a:p>
        </p:txBody>
      </p:sp>
      <p:sp>
        <p:nvSpPr>
          <p:cNvPr id="4" name="Tijdelijke aanduiding voor inhoud 3">
            <a:extLst>
              <a:ext uri="{FF2B5EF4-FFF2-40B4-BE49-F238E27FC236}">
                <a16:creationId xmlns:a16="http://schemas.microsoft.com/office/drawing/2014/main" id="{23F1116B-C8B0-450D-83F6-49C4ABB22CCD}"/>
              </a:ext>
            </a:extLst>
          </p:cNvPr>
          <p:cNvSpPr>
            <a:spLocks noGrp="1"/>
          </p:cNvSpPr>
          <p:nvPr>
            <p:ph sz="half" idx="2" hasCustomPrompt="1"/>
          </p:nvPr>
        </p:nvSpPr>
        <p:spPr>
          <a:xfrm>
            <a:off x="6383054" y="1357414"/>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7" name="Tijdelijke aanduiding voor dianumm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8" name="Tijdelijke aanduiding voor afbeelding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1" name="Tijdelijke aanduiding voor afbeelding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2" name="Rechthoek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 name="Tijdelijke aanduiding voor inhoud 2">
            <a:extLst>
              <a:ext uri="{FF2B5EF4-FFF2-40B4-BE49-F238E27FC236}">
                <a16:creationId xmlns:a16="http://schemas.microsoft.com/office/drawing/2014/main" id="{3E60534E-DE82-45F4-8E2E-DA97F169177F}"/>
              </a:ext>
            </a:extLst>
          </p:cNvPr>
          <p:cNvSpPr>
            <a:spLocks noGrp="1"/>
          </p:cNvSpPr>
          <p:nvPr>
            <p:ph sz="half" idx="1" hasCustomPrompt="1"/>
          </p:nvPr>
        </p:nvSpPr>
        <p:spPr>
          <a:xfrm>
            <a:off x="622406" y="3848474"/>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 name="Rechthoek 7">
            <a:extLst>
              <a:ext uri="{FF2B5EF4-FFF2-40B4-BE49-F238E27FC236}">
                <a16:creationId xmlns:a16="http://schemas.microsoft.com/office/drawing/2014/main" id="{21508BC1-7ABB-42C8-B268-3C6F4FD455DE}"/>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afbeelding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a:lvl1pPr>
          </a:lstStyle>
          <a:p>
            <a:pPr rtl="0"/>
            <a:r>
              <a:rPr lang="nl-NL" noProof="0"/>
              <a:t>Klik op pictogram om afbeelding toe te voegen</a:t>
            </a:r>
          </a:p>
        </p:txBody>
      </p:sp>
      <p:sp>
        <p:nvSpPr>
          <p:cNvPr id="2" name="Titel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6905625" y="1512889"/>
            <a:ext cx="4986338" cy="3262311"/>
          </a:xfrm>
        </p:spPr>
        <p:txBody>
          <a:bodyPr rtlCol="0" anchor="b"/>
          <a:lstStyle>
            <a:lvl1pPr algn="l">
              <a:defRPr sz="6000">
                <a:solidFill>
                  <a:schemeClr val="bg1"/>
                </a:solidFill>
              </a:defRPr>
            </a:lvl1pPr>
          </a:lstStyle>
          <a:p>
            <a:pPr rtl="0"/>
            <a:r>
              <a:rPr lang="nl-NL" noProof="0"/>
              <a:t>Klik om de titelstijl van het model te bewerken</a:t>
            </a:r>
          </a:p>
        </p:txBody>
      </p:sp>
      <p:sp>
        <p:nvSpPr>
          <p:cNvPr id="3" name="Subtitel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6905625" y="4927600"/>
            <a:ext cx="4986338"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 om de subtitelstijl van het model te bewerken</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ee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3A6AA5-A315-455E-B5C7-E53E3746ED81}"/>
              </a:ext>
            </a:extLst>
          </p:cNvPr>
          <p:cNvSpPr>
            <a:spLocks noGrp="1"/>
          </p:cNvSpPr>
          <p:nvPr>
            <p:ph type="title" hasCustomPrompt="1"/>
          </p:nvPr>
        </p:nvSpPr>
        <p:spPr/>
        <p:txBody>
          <a:bodyPr rtlCol="0"/>
          <a:lstStyle/>
          <a:p>
            <a:pPr rtl="0"/>
            <a:r>
              <a:rPr lang="nl-NL" noProof="0"/>
              <a:t>Klik om de titelstijl van het model te bewerken</a:t>
            </a:r>
          </a:p>
        </p:txBody>
      </p:sp>
      <p:sp>
        <p:nvSpPr>
          <p:cNvPr id="7" name="Tijdelijke aanduiding voor dianumm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8" name="Tijdelijke aanduiding voor afbeelding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2" name="Rechthoek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inhoud 3">
            <a:extLst>
              <a:ext uri="{FF2B5EF4-FFF2-40B4-BE49-F238E27FC236}">
                <a16:creationId xmlns:a16="http://schemas.microsoft.com/office/drawing/2014/main" id="{23F1116B-C8B0-450D-83F6-49C4ABB22CCD}"/>
              </a:ext>
            </a:extLst>
          </p:cNvPr>
          <p:cNvSpPr>
            <a:spLocks noGrp="1"/>
          </p:cNvSpPr>
          <p:nvPr>
            <p:ph sz="half" idx="2" hasCustomPrompt="1"/>
          </p:nvPr>
        </p:nvSpPr>
        <p:spPr>
          <a:xfrm>
            <a:off x="6383054" y="3808206"/>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3" name="Tijdelijke aanduiding voor inhoud 2">
            <a:extLst>
              <a:ext uri="{FF2B5EF4-FFF2-40B4-BE49-F238E27FC236}">
                <a16:creationId xmlns:a16="http://schemas.microsoft.com/office/drawing/2014/main" id="{3E60534E-DE82-45F4-8E2E-DA97F169177F}"/>
              </a:ext>
            </a:extLst>
          </p:cNvPr>
          <p:cNvSpPr>
            <a:spLocks noGrp="1"/>
          </p:cNvSpPr>
          <p:nvPr>
            <p:ph sz="half" idx="1" hasCustomPrompt="1"/>
          </p:nvPr>
        </p:nvSpPr>
        <p:spPr>
          <a:xfrm>
            <a:off x="622406" y="3808236"/>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cxnSp>
        <p:nvCxnSpPr>
          <p:cNvPr id="6" name="Rechte verbindingslijn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ee inhou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2" name="Rechthoek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DE3A6AA5-A315-455E-B5C7-E53E3746ED81}"/>
              </a:ext>
            </a:extLst>
          </p:cNvPr>
          <p:cNvSpPr>
            <a:spLocks noGrp="1"/>
          </p:cNvSpPr>
          <p:nvPr>
            <p:ph type="title" hasCustomPrompt="1"/>
          </p:nvPr>
        </p:nvSpPr>
        <p:spPr>
          <a:xfrm>
            <a:off x="371475" y="1334424"/>
            <a:ext cx="4448175" cy="1520824"/>
          </a:xfrm>
        </p:spPr>
        <p:txBody>
          <a:bodyPr rtlCol="0" anchor="b">
            <a:noAutofit/>
          </a:bodyPr>
          <a:lstStyle>
            <a:lvl1pPr>
              <a:defRPr sz="3600"/>
            </a:lvl1pPr>
          </a:lstStyle>
          <a:p>
            <a:pPr rtl="0"/>
            <a:r>
              <a:rPr lang="nl-NL" noProof="0"/>
              <a:t>Klik om de titelstijl van het model te bewerken</a:t>
            </a:r>
          </a:p>
        </p:txBody>
      </p:sp>
      <p:sp>
        <p:nvSpPr>
          <p:cNvPr id="7" name="Tijdelijke aanduiding voor dianumm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4" name="Tijdelijke aanduiding voor inhoud 3">
            <a:extLst>
              <a:ext uri="{FF2B5EF4-FFF2-40B4-BE49-F238E27FC236}">
                <a16:creationId xmlns:a16="http://schemas.microsoft.com/office/drawing/2014/main" id="{23F1116B-C8B0-450D-83F6-49C4ABB22CCD}"/>
              </a:ext>
            </a:extLst>
          </p:cNvPr>
          <p:cNvSpPr>
            <a:spLocks noGrp="1"/>
          </p:cNvSpPr>
          <p:nvPr>
            <p:ph sz="half" idx="2" hasCustomPrompt="1"/>
          </p:nvPr>
        </p:nvSpPr>
        <p:spPr>
          <a:xfrm>
            <a:off x="3609563" y="3118775"/>
            <a:ext cx="2927311" cy="3081999"/>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3" name="Tijdelijke aanduiding voor inhoud 2">
            <a:extLst>
              <a:ext uri="{FF2B5EF4-FFF2-40B4-BE49-F238E27FC236}">
                <a16:creationId xmlns:a16="http://schemas.microsoft.com/office/drawing/2014/main" id="{3E60534E-DE82-45F4-8E2E-DA97F169177F}"/>
              </a:ext>
            </a:extLst>
          </p:cNvPr>
          <p:cNvSpPr>
            <a:spLocks noGrp="1"/>
          </p:cNvSpPr>
          <p:nvPr>
            <p:ph sz="half" idx="1" hasCustomPrompt="1"/>
          </p:nvPr>
        </p:nvSpPr>
        <p:spPr>
          <a:xfrm>
            <a:off x="371475" y="3118776"/>
            <a:ext cx="2926800" cy="3081922"/>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25" name="Tijdelijke aanduiding voor afbeelding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nl-NL" noProof="0"/>
              <a:t>Klik op pictogram om afbeelding toe te voegen</a:t>
            </a:r>
          </a:p>
        </p:txBody>
      </p:sp>
      <p:sp>
        <p:nvSpPr>
          <p:cNvPr id="20" name="Rechthoek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1" name="Rechthoek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cxnSp>
        <p:nvCxnSpPr>
          <p:cNvPr id="23" name="Rechte verbindingslijn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hthoek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ee inhou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3" name="Tijdelijke aanduiding voor afbeelding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4" name="Rechthoek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5" name="Rechthoek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DE3A6AA5-A315-455E-B5C7-E53E3746ED81}"/>
              </a:ext>
            </a:extLst>
          </p:cNvPr>
          <p:cNvSpPr>
            <a:spLocks noGrp="1"/>
          </p:cNvSpPr>
          <p:nvPr>
            <p:ph type="title" hasCustomPrompt="1"/>
          </p:nvPr>
        </p:nvSpPr>
        <p:spPr>
          <a:xfrm>
            <a:off x="1587504" y="1233488"/>
            <a:ext cx="9016993" cy="761076"/>
          </a:xfrm>
        </p:spPr>
        <p:txBody>
          <a:bodyPr rtlCol="0" anchor="ctr">
            <a:noAutofit/>
          </a:bodyPr>
          <a:lstStyle>
            <a:lvl1pPr algn="ctr">
              <a:defRPr sz="3600"/>
            </a:lvl1pPr>
          </a:lstStyle>
          <a:p>
            <a:pPr rtl="0"/>
            <a:r>
              <a:rPr lang="nl-NL" noProof="0"/>
              <a:t>Klik om de titelstijl van het model te bewerken</a:t>
            </a:r>
          </a:p>
        </p:txBody>
      </p:sp>
      <p:sp>
        <p:nvSpPr>
          <p:cNvPr id="7" name="Tijdelijke aanduiding voor dianumm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4" name="Tijdelijke aanduiding voor inhoud 3">
            <a:extLst>
              <a:ext uri="{FF2B5EF4-FFF2-40B4-BE49-F238E27FC236}">
                <a16:creationId xmlns:a16="http://schemas.microsoft.com/office/drawing/2014/main" id="{23F1116B-C8B0-450D-83F6-49C4ABB22CCD}"/>
              </a:ext>
            </a:extLst>
          </p:cNvPr>
          <p:cNvSpPr>
            <a:spLocks noGrp="1"/>
          </p:cNvSpPr>
          <p:nvPr>
            <p:ph sz="half" idx="2" hasCustomPrompt="1"/>
          </p:nvPr>
        </p:nvSpPr>
        <p:spPr>
          <a:xfrm>
            <a:off x="6328091" y="2424864"/>
            <a:ext cx="4132800" cy="28332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3" name="Tijdelijke aanduiding voor inhoud 2">
            <a:extLst>
              <a:ext uri="{FF2B5EF4-FFF2-40B4-BE49-F238E27FC236}">
                <a16:creationId xmlns:a16="http://schemas.microsoft.com/office/drawing/2014/main" id="{3E60534E-DE82-45F4-8E2E-DA97F169177F}"/>
              </a:ext>
            </a:extLst>
          </p:cNvPr>
          <p:cNvSpPr>
            <a:spLocks noGrp="1"/>
          </p:cNvSpPr>
          <p:nvPr>
            <p:ph sz="half" idx="1" hasCustomPrompt="1"/>
          </p:nvPr>
        </p:nvSpPr>
        <p:spPr>
          <a:xfrm>
            <a:off x="1722820" y="2424864"/>
            <a:ext cx="4131850" cy="2832101"/>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5" name="Rechthoek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6" name="Tijdelijke aanduiding voor afbeelding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Lee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7" name="Tijdelijke aanduiding voor afbeelding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Lee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5" name="Tijdelijke aanduiding voor afbeelding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6" name="Tijdelijke aanduiding voor afbeelding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7" name="Tijdelijke aanduiding voor afbeelding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Lee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grpSp>
        <p:nvGrpSpPr>
          <p:cNvPr id="2" name="Groe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hthoek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Rechthoek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grpSp>
      <p:sp>
        <p:nvSpPr>
          <p:cNvPr id="10" name="Rechthoek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Lee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1" name="Rechthoek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BA5B3-8B1C-4C1C-B4EB-C9A8AC24AEDE}"/>
              </a:ext>
            </a:extLst>
          </p:cNvPr>
          <p:cNvSpPr>
            <a:spLocks noGrp="1"/>
          </p:cNvSpPr>
          <p:nvPr>
            <p:ph type="title" hasCustomPrompt="1"/>
          </p:nvPr>
        </p:nvSpPr>
        <p:spPr>
          <a:xfrm>
            <a:off x="371475" y="260351"/>
            <a:ext cx="11520487" cy="755649"/>
          </a:xfrm>
        </p:spPr>
        <p:txBody>
          <a:bodyPr rtlCol="0"/>
          <a:lstStyle/>
          <a:p>
            <a:pPr rtl="0"/>
            <a:r>
              <a:rPr lang="nl-NL" noProof="0"/>
              <a:t>Klik om de titelstijl van het model te bewerken</a:t>
            </a:r>
          </a:p>
        </p:txBody>
      </p:sp>
      <p:sp>
        <p:nvSpPr>
          <p:cNvPr id="9" name="Tijdelijke aanduiding voor dianumm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8" name="Tijdelijke aanduiding voor afbeelding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7" name="Rechthoek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 name="Tijdelijke aanduiding voor tekst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3004445"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10" name="Rechthoek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inhoud 3">
            <a:extLst>
              <a:ext uri="{FF2B5EF4-FFF2-40B4-BE49-F238E27FC236}">
                <a16:creationId xmlns:a16="http://schemas.microsoft.com/office/drawing/2014/main" id="{CDF57B0C-62A3-4053-936D-9841C7D76D8B}"/>
              </a:ext>
            </a:extLst>
          </p:cNvPr>
          <p:cNvSpPr>
            <a:spLocks noGrp="1"/>
          </p:cNvSpPr>
          <p:nvPr>
            <p:ph sz="half" idx="2" hasCustomPrompt="1"/>
          </p:nvPr>
        </p:nvSpPr>
        <p:spPr>
          <a:xfrm>
            <a:off x="3004445"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11" name="Tijdelijke aanduiding voor afbeelding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12" name="Rechthoek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nl-NL" noProof="0">
              <a:solidFill>
                <a:schemeClr val="bg1"/>
              </a:solidFill>
            </a:endParaRPr>
          </a:p>
        </p:txBody>
      </p:sp>
      <p:sp>
        <p:nvSpPr>
          <p:cNvPr id="13" name="Rechthoek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5" name="Tijdelijke aanduiding voor tekst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8786099"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8786099"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BA5B3-8B1C-4C1C-B4EB-C9A8AC24AEDE}"/>
              </a:ext>
            </a:extLst>
          </p:cNvPr>
          <p:cNvSpPr>
            <a:spLocks noGrp="1"/>
          </p:cNvSpPr>
          <p:nvPr>
            <p:ph type="title" hasCustomPrompt="1"/>
          </p:nvPr>
        </p:nvSpPr>
        <p:spPr>
          <a:xfrm>
            <a:off x="371475" y="260351"/>
            <a:ext cx="11520487" cy="755649"/>
          </a:xfrm>
        </p:spPr>
        <p:txBody>
          <a:bodyPr rtlCol="0"/>
          <a:lstStyle/>
          <a:p>
            <a:pPr rtl="0"/>
            <a:r>
              <a:rPr lang="nl-NL" noProof="0"/>
              <a:t>Klik om de titelstijl van het model te bewerken</a:t>
            </a:r>
          </a:p>
        </p:txBody>
      </p:sp>
      <p:sp>
        <p:nvSpPr>
          <p:cNvPr id="9" name="Tijdelijke aanduiding voor dianumm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8" name="Tijdelijke aanduiding voor afbeelding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7" name="Rechthoek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 name="Tijdelijke aanduiding voor tekst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483636"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10" name="Rechthoek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inhoud 3">
            <a:extLst>
              <a:ext uri="{FF2B5EF4-FFF2-40B4-BE49-F238E27FC236}">
                <a16:creationId xmlns:a16="http://schemas.microsoft.com/office/drawing/2014/main" id="{CDF57B0C-62A3-4053-936D-9841C7D76D8B}"/>
              </a:ext>
            </a:extLst>
          </p:cNvPr>
          <p:cNvSpPr>
            <a:spLocks noGrp="1"/>
          </p:cNvSpPr>
          <p:nvPr>
            <p:ph sz="half" idx="2" hasCustomPrompt="1"/>
          </p:nvPr>
        </p:nvSpPr>
        <p:spPr>
          <a:xfrm>
            <a:off x="483636"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12" name="Rechthoek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solidFill>
                <a:schemeClr val="bg1"/>
              </a:solidFill>
            </a:endParaRPr>
          </a:p>
        </p:txBody>
      </p:sp>
      <p:sp>
        <p:nvSpPr>
          <p:cNvPr id="13" name="Rechthoek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5" name="Tijdelijke aanduiding voor tekst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3830620"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3830620"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afbeelding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nl-NL" noProof="0"/>
              <a:t>Klik op pictogram om afbeelding toe te voegen</a:t>
            </a:r>
          </a:p>
        </p:txBody>
      </p:sp>
      <p:sp>
        <p:nvSpPr>
          <p:cNvPr id="2" name="Titel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3436610" y="1779589"/>
            <a:ext cx="5318781" cy="2182811"/>
          </a:xfrm>
        </p:spPr>
        <p:txBody>
          <a:bodyPr rtlCol="0" anchor="b">
            <a:normAutofit/>
          </a:bodyPr>
          <a:lstStyle>
            <a:lvl1pPr algn="ctr">
              <a:defRPr sz="5400">
                <a:solidFill>
                  <a:schemeClr val="tx1"/>
                </a:solidFill>
              </a:defRPr>
            </a:lvl1pPr>
          </a:lstStyle>
          <a:p>
            <a:pPr rtl="0"/>
            <a:r>
              <a:rPr lang="nl-NL" noProof="0"/>
              <a:t>Klik om de titelstijl van het model te bewerken</a:t>
            </a:r>
          </a:p>
        </p:txBody>
      </p:sp>
      <p:sp>
        <p:nvSpPr>
          <p:cNvPr id="3" name="Subtitel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436610" y="4079083"/>
            <a:ext cx="5318781" cy="976311"/>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 om de subtitelstijl van het model te bewerken</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BA5B3-8B1C-4C1C-B4EB-C9A8AC24AEDE}"/>
              </a:ext>
            </a:extLst>
          </p:cNvPr>
          <p:cNvSpPr>
            <a:spLocks noGrp="1"/>
          </p:cNvSpPr>
          <p:nvPr>
            <p:ph type="title" hasCustomPrompt="1"/>
          </p:nvPr>
        </p:nvSpPr>
        <p:spPr>
          <a:xfrm>
            <a:off x="371475" y="260351"/>
            <a:ext cx="11520487" cy="755649"/>
          </a:xfrm>
        </p:spPr>
        <p:txBody>
          <a:bodyPr rtlCol="0"/>
          <a:lstStyle/>
          <a:p>
            <a:pPr rtl="0"/>
            <a:r>
              <a:rPr lang="nl-NL" noProof="0"/>
              <a:t>Klik om de titelstijl van het model te bewerken</a:t>
            </a:r>
          </a:p>
        </p:txBody>
      </p:sp>
      <p:sp>
        <p:nvSpPr>
          <p:cNvPr id="9" name="Tijdelijke aanduiding voor dianumm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8" name="Tijdelijke aanduiding voor afbeelding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5" name="Tijdelijke aanduiding voor tekst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261798" y="2910543"/>
            <a:ext cx="5058000"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6261798" y="3523420"/>
            <a:ext cx="5058000"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3" name="Tijdelijke aanduiding voor tekst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895142" y="2910543"/>
            <a:ext cx="5058397"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4" name="Tijdelijke aanduiding voor inhoud 3">
            <a:extLst>
              <a:ext uri="{FF2B5EF4-FFF2-40B4-BE49-F238E27FC236}">
                <a16:creationId xmlns:a16="http://schemas.microsoft.com/office/drawing/2014/main" id="{CDF57B0C-62A3-4053-936D-9841C7D76D8B}"/>
              </a:ext>
            </a:extLst>
          </p:cNvPr>
          <p:cNvSpPr>
            <a:spLocks noGrp="1"/>
          </p:cNvSpPr>
          <p:nvPr>
            <p:ph sz="half" idx="2" hasCustomPrompt="1"/>
          </p:nvPr>
        </p:nvSpPr>
        <p:spPr>
          <a:xfrm>
            <a:off x="895142" y="3523420"/>
            <a:ext cx="5058397"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Vergelijkin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9B2BA5B3-8B1C-4C1C-B4EB-C9A8AC24AEDE}"/>
              </a:ext>
            </a:extLst>
          </p:cNvPr>
          <p:cNvSpPr>
            <a:spLocks noGrp="1"/>
          </p:cNvSpPr>
          <p:nvPr>
            <p:ph type="title" hasCustomPrompt="1"/>
          </p:nvPr>
        </p:nvSpPr>
        <p:spPr>
          <a:xfrm>
            <a:off x="371475" y="260351"/>
            <a:ext cx="11520487" cy="755649"/>
          </a:xfrm>
        </p:spPr>
        <p:txBody>
          <a:bodyPr rtlCol="0"/>
          <a:lstStyle>
            <a:lvl1pPr algn="ctr">
              <a:defRPr>
                <a:solidFill>
                  <a:schemeClr val="bg1"/>
                </a:solidFill>
              </a:defRPr>
            </a:lvl1pPr>
          </a:lstStyle>
          <a:p>
            <a:pPr rtl="0"/>
            <a:r>
              <a:rPr lang="nl-NL" noProof="0"/>
              <a:t>Klik om de titelstijl van het model te bewerken</a:t>
            </a:r>
          </a:p>
        </p:txBody>
      </p:sp>
      <p:sp>
        <p:nvSpPr>
          <p:cNvPr id="9" name="Tijdelijke aanduiding voor dianumm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5" name="Tijdelijke aanduiding voor tekst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261797" y="3634443"/>
            <a:ext cx="5630165" cy="518457"/>
          </a:xfrm>
        </p:spPr>
        <p:txBody>
          <a:bodyPr rtlCol="0"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6261797" y="4247320"/>
            <a:ext cx="5630165"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3" name="Tijdelijke aanduiding voor tekst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371476" y="3634443"/>
            <a:ext cx="5582064" cy="518457"/>
          </a:xfrm>
        </p:spPr>
        <p:txBody>
          <a:bodyPr rtlCol="0"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4" name="Tijdelijke aanduiding voor inhoud 3">
            <a:extLst>
              <a:ext uri="{FF2B5EF4-FFF2-40B4-BE49-F238E27FC236}">
                <a16:creationId xmlns:a16="http://schemas.microsoft.com/office/drawing/2014/main" id="{CDF57B0C-62A3-4053-936D-9841C7D76D8B}"/>
              </a:ext>
            </a:extLst>
          </p:cNvPr>
          <p:cNvSpPr>
            <a:spLocks noGrp="1"/>
          </p:cNvSpPr>
          <p:nvPr>
            <p:ph sz="half" idx="2" hasCustomPrompt="1"/>
          </p:nvPr>
        </p:nvSpPr>
        <p:spPr>
          <a:xfrm>
            <a:off x="371476" y="4247320"/>
            <a:ext cx="5582064"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11" name="Tijdelijke aanduiding voor afbeelding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16" name="Tijdelijke aanduiding voor afbeelding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Vergelijkin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7" name="Rechthoek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9B2BA5B3-8B1C-4C1C-B4EB-C9A8AC24AEDE}"/>
              </a:ext>
            </a:extLst>
          </p:cNvPr>
          <p:cNvSpPr>
            <a:spLocks noGrp="1"/>
          </p:cNvSpPr>
          <p:nvPr>
            <p:ph type="title" hasCustomPrompt="1"/>
          </p:nvPr>
        </p:nvSpPr>
        <p:spPr>
          <a:xfrm>
            <a:off x="371475" y="260351"/>
            <a:ext cx="11520487" cy="755649"/>
          </a:xfrm>
        </p:spPr>
        <p:txBody>
          <a:bodyPr rtlCol="0"/>
          <a:lstStyle>
            <a:lvl1pPr algn="l">
              <a:defRPr>
                <a:solidFill>
                  <a:schemeClr val="tx1"/>
                </a:solidFill>
              </a:defRPr>
            </a:lvl1pPr>
          </a:lstStyle>
          <a:p>
            <a:pPr rtl="0"/>
            <a:r>
              <a:rPr lang="nl-NL" noProof="0"/>
              <a:t>Klik om de titelstijl van het model te bewerken</a:t>
            </a:r>
          </a:p>
        </p:txBody>
      </p:sp>
      <p:sp>
        <p:nvSpPr>
          <p:cNvPr id="9" name="Tijdelijke aanduiding voor dianumm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5" name="Tijdelijke aanduiding voor tekst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610169" y="3956706"/>
            <a:ext cx="5109021"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6610169" y="4569583"/>
            <a:ext cx="5109021" cy="1412117"/>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3" name="Tijdelijke aanduiding voor tekst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539836" y="1462743"/>
            <a:ext cx="5108400"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4" name="Tijdelijke aanduiding voor inhoud 3">
            <a:extLst>
              <a:ext uri="{FF2B5EF4-FFF2-40B4-BE49-F238E27FC236}">
                <a16:creationId xmlns:a16="http://schemas.microsoft.com/office/drawing/2014/main" id="{CDF57B0C-62A3-4053-936D-9841C7D76D8B}"/>
              </a:ext>
            </a:extLst>
          </p:cNvPr>
          <p:cNvSpPr>
            <a:spLocks noGrp="1"/>
          </p:cNvSpPr>
          <p:nvPr>
            <p:ph sz="half" idx="2" hasCustomPrompt="1"/>
          </p:nvPr>
        </p:nvSpPr>
        <p:spPr>
          <a:xfrm>
            <a:off x="539836" y="2075621"/>
            <a:ext cx="5108400" cy="1391480"/>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17" name="Tijdelijke aanduiding voor afbeelding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8" name="Tijdelijke aanduiding voor afbeelding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p:txBody>
          <a:bodyPr rtlCol="0"/>
          <a:lstStyle/>
          <a:p>
            <a:pPr rtl="0"/>
            <a:r>
              <a:rPr lang="nl-NL" noProof="0"/>
              <a:t>Klik om de titelstijl van het model te bewerken</a:t>
            </a:r>
          </a:p>
        </p:txBody>
      </p:sp>
      <p:sp>
        <p:nvSpPr>
          <p:cNvPr id="5" name="Tijdelijke aanduiding voor dianumm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4" name="Tijdelijke aanduiding voor afbeelding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6" name="Tijdelijke aanduiding voor afbeelding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7" name="Rechthoek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 name="Rechthoek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tekst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
        <p:nvSpPr>
          <p:cNvPr id="10" name="Tijdelijke aanduiding voor tekst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tekst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
        <p:nvSpPr>
          <p:cNvPr id="10" name="Tijdelijke aanduiding voor tekst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
        <p:nvSpPr>
          <p:cNvPr id="12" name="Rechthoek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3" name="Rechthoek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6" name="Tijdelijke aanduiding voor afbeelding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Alleen titel">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2" name="Rechthoek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6" name="Tijdelijke aanduiding voor afbeelding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9" name="Tijdelijke aanduiding voor tekst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
        <p:nvSpPr>
          <p:cNvPr id="10" name="Tijdelijke aanduiding voor tekst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grpSp>
        <p:nvGrpSpPr>
          <p:cNvPr id="14" name="Groe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hthoek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6" name="Rechthoek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grpSp>
      <p:grpSp>
        <p:nvGrpSpPr>
          <p:cNvPr id="17" name="Groe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hthoek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9" name="Rechthoek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Alleen titel">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6" name="Tijdelijke aanduiding voor afbeelding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9" name="Tijdelijke aanduiding voor tekst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
        <p:nvSpPr>
          <p:cNvPr id="10" name="Tijdelijke aanduiding voor tekst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Alleen titel">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2" name="Rechthoek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Tijdelijke aanduiding voor afbeelding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20" name="Rechthoek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6" name="Tijdelijke aanduiding voor afbeelding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9" name="Tijdelijke aanduiding voor tekst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
        <p:nvSpPr>
          <p:cNvPr id="10" name="Tijdelijke aanduiding voor tekst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nl-NL" noProof="0"/>
              <a:t>Voeg hier uw tekst toe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p:txBody>
          <a:bodyPr rtlCol="0"/>
          <a:lstStyle/>
          <a:p>
            <a:pPr rtl="0"/>
            <a:r>
              <a:rPr lang="nl-NL" noProof="0"/>
              <a:t>Klik om de titelstijl van het model te bewerken</a:t>
            </a:r>
          </a:p>
        </p:txBody>
      </p:sp>
      <p:sp>
        <p:nvSpPr>
          <p:cNvPr id="5" name="Tijdelijke aanduiding voor dianumm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24" name="Rechthoek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5" name="Rechthoek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6" name="Rechthoek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7" name="Rechthoek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cxnSp>
        <p:nvCxnSpPr>
          <p:cNvPr id="29" name="Rechte verbindingslijn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ijdelijke aanduiding voor afbeelding 33">
            <a:extLst>
              <a:ext uri="{FF2B5EF4-FFF2-40B4-BE49-F238E27FC236}">
                <a16:creationId xmlns:a16="http://schemas.microsoft.com/office/drawing/2014/main" id="{D9056F2B-EAFD-4A57-BB92-D14816C84DDE}"/>
              </a:ext>
            </a:extLst>
          </p:cNvPr>
          <p:cNvSpPr>
            <a:spLocks noGrp="1"/>
          </p:cNvSpPr>
          <p:nvPr>
            <p:ph type="pic" sz="quarter" idx="13" hasCustomPrompt="1"/>
          </p:nvPr>
        </p:nvSpPr>
        <p:spPr>
          <a:xfrm>
            <a:off x="876300" y="1739900"/>
            <a:ext cx="1689100" cy="1397000"/>
          </a:xfrm>
        </p:spPr>
        <p:txBody>
          <a:bodyPr rtlCol="0"/>
          <a:lstStyle>
            <a:lvl1pPr marL="0" indent="0" algn="ctr">
              <a:buNone/>
              <a:defRPr>
                <a:solidFill>
                  <a:schemeClr val="bg1"/>
                </a:solidFill>
              </a:defRPr>
            </a:lvl1pPr>
          </a:lstStyle>
          <a:p>
            <a:pPr rtl="0"/>
            <a:r>
              <a:rPr lang="nl-NL" noProof="0"/>
              <a:t>Klik op pictogram om afbeelding toe te voegen</a:t>
            </a:r>
          </a:p>
        </p:txBody>
      </p:sp>
      <p:sp>
        <p:nvSpPr>
          <p:cNvPr id="35" name="Tijdelijke aanduiding voor afbeelding 33">
            <a:extLst>
              <a:ext uri="{FF2B5EF4-FFF2-40B4-BE49-F238E27FC236}">
                <a16:creationId xmlns:a16="http://schemas.microsoft.com/office/drawing/2014/main" id="{E65006DE-F797-4019-BB72-F484F9FE7E58}"/>
              </a:ext>
            </a:extLst>
          </p:cNvPr>
          <p:cNvSpPr>
            <a:spLocks noGrp="1"/>
          </p:cNvSpPr>
          <p:nvPr>
            <p:ph type="pic" sz="quarter" idx="14" hasCustomPrompt="1"/>
          </p:nvPr>
        </p:nvSpPr>
        <p:spPr>
          <a:xfrm>
            <a:off x="3829813" y="4263232"/>
            <a:ext cx="1689100" cy="1397000"/>
          </a:xfrm>
        </p:spPr>
        <p:txBody>
          <a:bodyPr rtlCol="0"/>
          <a:lstStyle>
            <a:lvl1pPr marL="0" indent="0" algn="ctr">
              <a:buNone/>
              <a:defRPr>
                <a:solidFill>
                  <a:schemeClr val="bg1"/>
                </a:solidFill>
              </a:defRPr>
            </a:lvl1pPr>
          </a:lstStyle>
          <a:p>
            <a:pPr rtl="0"/>
            <a:r>
              <a:rPr lang="nl-NL" noProof="0"/>
              <a:t>Klik op pictogram om afbeelding toe te voegen</a:t>
            </a:r>
          </a:p>
        </p:txBody>
      </p:sp>
      <p:sp>
        <p:nvSpPr>
          <p:cNvPr id="36" name="Tijdelijke aanduiding voor afbeelding 33">
            <a:extLst>
              <a:ext uri="{FF2B5EF4-FFF2-40B4-BE49-F238E27FC236}">
                <a16:creationId xmlns:a16="http://schemas.microsoft.com/office/drawing/2014/main" id="{0947D252-5545-4406-8764-B7712464DA56}"/>
              </a:ext>
            </a:extLst>
          </p:cNvPr>
          <p:cNvSpPr>
            <a:spLocks noGrp="1"/>
          </p:cNvSpPr>
          <p:nvPr>
            <p:ph type="pic" sz="quarter" idx="15" hasCustomPrompt="1"/>
          </p:nvPr>
        </p:nvSpPr>
        <p:spPr>
          <a:xfrm>
            <a:off x="6744524" y="1739900"/>
            <a:ext cx="1689100" cy="1397000"/>
          </a:xfrm>
        </p:spPr>
        <p:txBody>
          <a:bodyPr rtlCol="0"/>
          <a:lstStyle>
            <a:lvl1pPr marL="0" indent="0" algn="ctr">
              <a:buNone/>
              <a:defRPr>
                <a:solidFill>
                  <a:schemeClr val="bg1"/>
                </a:solidFill>
              </a:defRPr>
            </a:lvl1pPr>
          </a:lstStyle>
          <a:p>
            <a:pPr rtl="0"/>
            <a:r>
              <a:rPr lang="nl-NL" noProof="0"/>
              <a:t>Klik op pictogram om afbeelding toe te voegen</a:t>
            </a:r>
          </a:p>
        </p:txBody>
      </p:sp>
      <p:sp>
        <p:nvSpPr>
          <p:cNvPr id="38" name="Tijdelijke aanduiding voor afbeelding 33">
            <a:extLst>
              <a:ext uri="{FF2B5EF4-FFF2-40B4-BE49-F238E27FC236}">
                <a16:creationId xmlns:a16="http://schemas.microsoft.com/office/drawing/2014/main" id="{DD89F80C-C1D7-4F63-BAD2-F4EE1F9A162F}"/>
              </a:ext>
            </a:extLst>
          </p:cNvPr>
          <p:cNvSpPr>
            <a:spLocks noGrp="1"/>
          </p:cNvSpPr>
          <p:nvPr>
            <p:ph type="pic" sz="quarter" idx="17" hasCustomPrompt="1"/>
          </p:nvPr>
        </p:nvSpPr>
        <p:spPr>
          <a:xfrm>
            <a:off x="9659235" y="4263232"/>
            <a:ext cx="1689100" cy="1397000"/>
          </a:xfrm>
        </p:spPr>
        <p:txBody>
          <a:bodyPr rtlCol="0"/>
          <a:lstStyle>
            <a:lvl1pPr marL="0" indent="0" algn="ctr">
              <a:buNone/>
              <a:defRPr>
                <a:solidFill>
                  <a:schemeClr val="bg1"/>
                </a:solidFill>
              </a:defRPr>
            </a:lvl1pPr>
          </a:lstStyle>
          <a:p>
            <a:pPr rtl="0"/>
            <a:r>
              <a:rPr lang="nl-NL" noProof="0"/>
              <a:t>Klik op pictogram om afbeelding toe te voegen</a:t>
            </a:r>
          </a:p>
        </p:txBody>
      </p:sp>
      <p:sp>
        <p:nvSpPr>
          <p:cNvPr id="40" name="Tijdelijke aanduiding voor tekst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1" name="Tijdelijke aanduiding voor tekst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2" name="Tijdelijke aanduiding voor tekst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3" name="Tijdelijke aanduiding voor tekst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Alleen titel">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6168473" cy="758824"/>
          </a:xfrm>
        </p:spPr>
        <p:txBody>
          <a:bodyPr rtlCol="0"/>
          <a:lstStyle/>
          <a:p>
            <a:pPr rtl="0"/>
            <a:r>
              <a:rPr lang="nl-NL" noProof="0"/>
              <a:t>Klik om de titelstijl van het model te bewerken</a:t>
            </a:r>
          </a:p>
        </p:txBody>
      </p:sp>
      <p:sp>
        <p:nvSpPr>
          <p:cNvPr id="24" name="Rechthoek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2" name="Rechthoek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3" name="Rechthoek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8" name="Rechthoek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3" name="Rechthoek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7" name="Rechthoek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Gelijkbenige driehoek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9" name="Gelijkbenige driehoek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4" name="Gelijkbenige driehoek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5" name="Tijdelijke aanduiding voor afbeelding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46" name="Tijdelijke aanduiding voor afbeelding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47" name="Tijdelijke aanduiding voor afbeelding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48" name="Tijdelijke aanduiding voor afbeelding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7" name="Tijdelijke aanduiding voor tekst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18" name="Tijdelijke aanduiding voor tekst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19" name="Tijdelijke aanduiding voor tekst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eldi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 name="Rechthoek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afbeelding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a:lvl1pPr>
          </a:lstStyle>
          <a:p>
            <a:pPr rtl="0"/>
            <a:r>
              <a:rPr lang="nl-NL" noProof="0"/>
              <a:t>Klik op pictogram om afbeelding toe te voegen</a:t>
            </a:r>
          </a:p>
        </p:txBody>
      </p:sp>
      <p:sp>
        <p:nvSpPr>
          <p:cNvPr id="2" name="Titel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371476" y="1779589"/>
            <a:ext cx="4416424" cy="2182811"/>
          </a:xfrm>
        </p:spPr>
        <p:txBody>
          <a:bodyPr rtlCol="0" anchor="b">
            <a:normAutofit/>
          </a:bodyPr>
          <a:lstStyle>
            <a:lvl1pPr algn="l">
              <a:defRPr sz="5400">
                <a:solidFill>
                  <a:schemeClr val="bg1"/>
                </a:solidFill>
              </a:defRPr>
            </a:lvl1pPr>
          </a:lstStyle>
          <a:p>
            <a:pPr rtl="0"/>
            <a:r>
              <a:rPr lang="nl-NL" noProof="0" dirty="0"/>
              <a:t>Klik om de titelstijl van het model te bewerken</a:t>
            </a:r>
          </a:p>
        </p:txBody>
      </p:sp>
      <p:sp>
        <p:nvSpPr>
          <p:cNvPr id="3" name="Subtitel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6" y="4079083"/>
            <a:ext cx="4416424"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 om de subtitelstijl van het model te bewerken</a:t>
            </a:r>
          </a:p>
        </p:txBody>
      </p:sp>
      <p:sp>
        <p:nvSpPr>
          <p:cNvPr id="8" name="Rechthoek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48" name="Tijdelijke aanduiding voor afbeelding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sp>
        <p:nvSpPr>
          <p:cNvPr id="20" name="Tijdelijke aanduiding voor afbeelding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25" name="Tijdelijke aanduiding voor afbeelding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26" name="Tijdelijke aanduiding voor afbeelding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27" name="Tijdelijke aanduiding voor afbeelding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a:solidFill>
                  <a:schemeClr val="tx1"/>
                </a:solidFill>
              </a:defRPr>
            </a:lvl1pPr>
          </a:lstStyle>
          <a:p>
            <a:pPr rtl="0"/>
            <a:r>
              <a:rPr lang="nl-NL" noProof="0"/>
              <a:t>Klik op pictogram om afbeelding toe te voegen</a:t>
            </a:r>
          </a:p>
        </p:txBody>
      </p:sp>
      <p:sp>
        <p:nvSpPr>
          <p:cNvPr id="32" name="Rechthoek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4" name="Rechthoek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5" name="Rechthoek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6" name="Rechthoek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8" name="Tijdelijke aanduiding voor tekst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0" name="Tijdelijke aanduiding voor tekst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1" name="Tijdelijke aanduiding voor tekst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2" name="Tijdelijke aanduiding voor tekst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cxnSp>
        <p:nvCxnSpPr>
          <p:cNvPr id="6" name="Rechte verbindingslijn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48" name="Tijdelijke aanduiding voor afbeelding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sp>
        <p:nvSpPr>
          <p:cNvPr id="18" name="Rechthoek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grpSp>
        <p:nvGrpSpPr>
          <p:cNvPr id="5" name="Groe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Rechte verbindingslijn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Rechte verbindingslijn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ijdelijke aanduiding voor tekst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0" name="Tijdelijke aanduiding voor tekst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1" name="Tijdelijke aanduiding voor tekst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2" name="Tijdelijke aanduiding voor tekst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3" name="Tijdelijke aanduiding voor afbeelding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44" name="Tijdelijke aanduiding voor afbeelding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45" name="Tijdelijke aanduiding voor afbeelding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46" name="Tijdelijke aanduiding voor afbeelding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hthoek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3" name="Rechthoek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6" name="Rechthoek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7" name="Rechthoek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3" name="Tijdelijke aanduiding voor afbeelding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32" name="Rechthoek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4" name="Rechthoek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9" name="Tijdelijke aanduiding voor tekst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5" name="Tijdelijke aanduiding voor tekst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6" name="Rechthoek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7" name="Rechthoek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9" name="Tijdelijke aanduiding voor tekst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50" name="Tijdelijke aanduiding voor tekst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51" name="Tijdelijke aanduiding voor afbeelding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52" name="Tijdelijke aanduiding voor afbeelding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53" name="Tijdelijke aanduiding voor afbeelding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Alleen titel">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1" name="Rechthoek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2" name="Rechthoek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5" name="Rechthoek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ijdelijke aanduiding voor afbeelding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761485"/>
            <a:ext cx="2494721" cy="22263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28" name="Tijdelijke aanduiding voor afbeelding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761485"/>
            <a:ext cx="2494721" cy="22263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29" name="Tijdelijke aanduiding voor afbeelding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761485"/>
            <a:ext cx="2494721" cy="22263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30" name="Tijdelijke aanduiding voor afbeelding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761485"/>
            <a:ext cx="2494721" cy="2226366"/>
          </a:xfrm>
        </p:spPr>
        <p:txBody>
          <a:bodyPr rtlCol="0">
            <a:normAutofit/>
          </a:bodyPr>
          <a:lstStyle>
            <a:lvl1pPr marL="0" indent="0" algn="ctr">
              <a:buNone/>
              <a:defRPr sz="1600">
                <a:solidFill>
                  <a:schemeClr val="bg1"/>
                </a:solidFill>
              </a:defRPr>
            </a:lvl1pPr>
          </a:lstStyle>
          <a:p>
            <a:pPr rtl="0"/>
            <a:r>
              <a:rPr lang="nl-NL" noProof="0"/>
              <a:t>Klik op pictogram om afbeelding toe te voegen</a:t>
            </a:r>
          </a:p>
        </p:txBody>
      </p:sp>
      <p:sp>
        <p:nvSpPr>
          <p:cNvPr id="31" name="Tijdelijke aanduiding voor tekst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3" name="Tijdelijke aanduiding voor tekst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7" name="Tijdelijke aanduiding voor tekst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8" name="Tijdelijke aanduiding voor tekst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0" name="Tijdelijke aanduiding voor tekst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1" name="Tijdelijke aanduiding voor tekst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2" name="Tijdelijke aanduiding voor tekst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4" name="Tijdelijke aanduiding voor tekst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Alleen titel">
    <p:spTree>
      <p:nvGrpSpPr>
        <p:cNvPr id="1" name=""/>
        <p:cNvGrpSpPr/>
        <p:nvPr/>
      </p:nvGrpSpPr>
      <p:grpSpPr>
        <a:xfrm>
          <a:off x="0" y="0"/>
          <a:ext cx="0" cy="0"/>
          <a:chOff x="0" y="0"/>
          <a:chExt cx="0" cy="0"/>
        </a:xfrm>
      </p:grpSpPr>
      <p:sp>
        <p:nvSpPr>
          <p:cNvPr id="23" name="Rechthoek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6" name="Rechthoek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7" name="Rechthoek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2" name="Rechthoek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ijdelijke aanduiding voor afbeelding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a:solidFill>
                  <a:schemeClr val="tx1"/>
                </a:solidFill>
              </a:defRPr>
            </a:lvl1pPr>
          </a:lstStyle>
          <a:p>
            <a:pPr rtl="0"/>
            <a:r>
              <a:rPr lang="nl-NL" noProof="0"/>
              <a:t>Klik op pictogram om afbeelding toe te voegen</a:t>
            </a:r>
          </a:p>
        </p:txBody>
      </p:sp>
      <p:sp>
        <p:nvSpPr>
          <p:cNvPr id="28" name="Tijdelijke aanduiding voor afbeelding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a:solidFill>
                  <a:schemeClr val="tx1"/>
                </a:solidFill>
              </a:defRPr>
            </a:lvl1pPr>
          </a:lstStyle>
          <a:p>
            <a:pPr rtl="0"/>
            <a:r>
              <a:rPr lang="nl-NL" noProof="0"/>
              <a:t>Klik op pictogram om afbeelding toe te voegen</a:t>
            </a:r>
          </a:p>
        </p:txBody>
      </p:sp>
      <p:sp>
        <p:nvSpPr>
          <p:cNvPr id="29" name="Tijdelijke aanduiding voor afbeelding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a:solidFill>
                  <a:schemeClr val="tx1"/>
                </a:solidFill>
              </a:defRPr>
            </a:lvl1pPr>
          </a:lstStyle>
          <a:p>
            <a:pPr rtl="0"/>
            <a:r>
              <a:rPr lang="nl-NL" noProof="0"/>
              <a:t>Klik op pictogram om afbeelding toe te voegen</a:t>
            </a:r>
          </a:p>
        </p:txBody>
      </p:sp>
      <p:sp>
        <p:nvSpPr>
          <p:cNvPr id="30" name="Tijdelijke aanduiding voor afbeelding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a:solidFill>
                  <a:schemeClr val="tx1"/>
                </a:solidFill>
              </a:defRPr>
            </a:lvl1pPr>
          </a:lstStyle>
          <a:p>
            <a:pPr rtl="0"/>
            <a:r>
              <a:rPr lang="nl-NL" noProof="0"/>
              <a:t>Klik op pictogram om afbeelding toe te voegen</a:t>
            </a:r>
          </a:p>
        </p:txBody>
      </p:sp>
      <p:sp>
        <p:nvSpPr>
          <p:cNvPr id="31" name="Tijdelijke aanduiding voor tekst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3" name="Tijdelijke aanduiding voor tekst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7" name="Tijdelijke aanduiding voor tekst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38" name="Tijdelijke aanduiding voor tekst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0" name="Tijdelijke aanduiding voor tekst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1" name="Tijdelijke aanduiding voor tekst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2" name="Tijdelijke aanduiding voor tekst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
        <p:nvSpPr>
          <p:cNvPr id="44" name="Tijdelijke aanduiding voor tekst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nl-NL" noProof="0"/>
              <a:t>Voeg hier uw tekst toe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jdelijke aanduiding voor grafiek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a:lvl1pPr>
          </a:lstStyle>
          <a:p>
            <a:pPr rtl="0"/>
            <a:r>
              <a:rPr lang="nl-NL" noProof="0"/>
              <a:t>Klik op pictogram om grafiek toe te voegen</a:t>
            </a:r>
          </a:p>
        </p:txBody>
      </p:sp>
      <p:sp>
        <p:nvSpPr>
          <p:cNvPr id="25" name="Rechthoek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6" name="Tijdelijke aanduiding voor tekst 5">
            <a:extLst>
              <a:ext uri="{FF2B5EF4-FFF2-40B4-BE49-F238E27FC236}">
                <a16:creationId xmlns:a16="http://schemas.microsoft.com/office/drawing/2014/main" id="{9867FAC3-5109-4D5D-8105-FC48313396C4}"/>
              </a:ext>
            </a:extLst>
          </p:cNvPr>
          <p:cNvSpPr>
            <a:spLocks noGrp="1"/>
          </p:cNvSpPr>
          <p:nvPr>
            <p:ph type="body" sz="quarter" idx="14" hasCustomPrompt="1"/>
          </p:nvPr>
        </p:nvSpPr>
        <p:spPr>
          <a:xfrm>
            <a:off x="546100" y="1450975"/>
            <a:ext cx="4065588" cy="4552950"/>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jdelijke aanduiding voor grafiek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a:lvl1pPr>
          </a:lstStyle>
          <a:p>
            <a:pPr rtl="0"/>
            <a:r>
              <a:rPr lang="nl-NL" noProof="0"/>
              <a:t>Klik op pictogram om grafiek toe te voegen</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jdelijke aanduiding voor grafiek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a:lvl1pPr>
          </a:lstStyle>
          <a:p>
            <a:pPr rtl="0"/>
            <a:r>
              <a:rPr lang="nl-NL" noProof="0"/>
              <a:t>Klik op pictogram om grafiek toe te voegen</a:t>
            </a:r>
          </a:p>
        </p:txBody>
      </p:sp>
      <p:sp>
        <p:nvSpPr>
          <p:cNvPr id="5" name="Tijdelijke aanduiding voor afbeelding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a:lvl1pPr>
          </a:lstStyle>
          <a:p>
            <a:pPr rtl="0"/>
            <a:r>
              <a:rPr lang="nl-NL" noProof="0"/>
              <a:t>Klik op pictogram om afbeelding toe te voegen</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jdelijke aanduiding voor grafiek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a:lvl1pPr>
          </a:lstStyle>
          <a:p>
            <a:pPr rtl="0"/>
            <a:r>
              <a:rPr lang="nl-NL" noProof="0"/>
              <a:t>Klik op pictogram om grafiek toe te voegen</a:t>
            </a:r>
          </a:p>
        </p:txBody>
      </p:sp>
      <p:sp>
        <p:nvSpPr>
          <p:cNvPr id="7" name="Tijdelijke aanduiding voor grafiek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a:lvl1pPr>
          </a:lstStyle>
          <a:p>
            <a:pPr rtl="0"/>
            <a:r>
              <a:rPr lang="nl-NL" noProof="0"/>
              <a:t>Klik op pictogram om grafiek toe te voegen</a:t>
            </a:r>
          </a:p>
        </p:txBody>
      </p:sp>
      <p:cxnSp>
        <p:nvCxnSpPr>
          <p:cNvPr id="6" name="Rechte verbindingslijn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nl-NL" noProof="0"/>
              <a:t>Klik om de titelstijl van het model te bewerken</a:t>
            </a:r>
          </a:p>
        </p:txBody>
      </p:sp>
      <p:sp>
        <p:nvSpPr>
          <p:cNvPr id="17" name="Tijdelijke aanduiding voor dianumm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nl-NL" noProof="0" smtClean="0"/>
              <a:t>‹#›</a:t>
            </a:fld>
            <a:endParaRPr lang="nl-NL" noProof="0"/>
          </a:p>
        </p:txBody>
      </p:sp>
      <p:cxnSp>
        <p:nvCxnSpPr>
          <p:cNvPr id="24" name="Rechte verbindingslijn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jdelijke aanduiding voor grafiek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a:lvl1pPr>
          </a:lstStyle>
          <a:p>
            <a:pPr rtl="0"/>
            <a:r>
              <a:rPr lang="nl-NL" noProof="0"/>
              <a:t>Klik op pictogram om grafiek toe te voegen</a:t>
            </a:r>
          </a:p>
        </p:txBody>
      </p:sp>
      <p:sp>
        <p:nvSpPr>
          <p:cNvPr id="9" name="Tijdelijke aanduiding voor grafiek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a:lvl1pPr>
          </a:lstStyle>
          <a:p>
            <a:pPr rtl="0"/>
            <a:r>
              <a:rPr lang="nl-NL" noProof="0"/>
              <a:t>Klik op pictogram om grafiek toe te voegen</a:t>
            </a:r>
          </a:p>
        </p:txBody>
      </p:sp>
      <p:sp>
        <p:nvSpPr>
          <p:cNvPr id="10" name="Tijdelijke aanduiding voor grafiek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a:lvl1pPr>
          </a:lstStyle>
          <a:p>
            <a:pPr rtl="0"/>
            <a:r>
              <a:rPr lang="nl-NL" noProof="0"/>
              <a:t>Klik op pictogram om grafiek toe te voegen</a:t>
            </a:r>
          </a:p>
        </p:txBody>
      </p:sp>
      <p:sp>
        <p:nvSpPr>
          <p:cNvPr id="11" name="Tijdelijke aanduiding voor grafiek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a:lvl1pPr>
          </a:lstStyle>
          <a:p>
            <a:pPr rtl="0"/>
            <a:r>
              <a:rPr lang="nl-NL" noProof="0"/>
              <a:t>Klik op pictogram om grafiek toe te voegen</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5" name="Rechthoek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6" name="Rechthoek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afbeelding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a:lvl1pPr>
          </a:lstStyle>
          <a:p>
            <a:pPr rtl="0"/>
            <a:r>
              <a:rPr lang="nl-NL" noProof="0"/>
              <a:t>Klik op pictogram om afbeelding toe te voegen</a:t>
            </a:r>
          </a:p>
        </p:txBody>
      </p:sp>
      <p:sp>
        <p:nvSpPr>
          <p:cNvPr id="14" name="Rechthoek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4E8B51C6-9166-4F67-995A-396809E6533C}"/>
              </a:ext>
            </a:extLst>
          </p:cNvPr>
          <p:cNvSpPr>
            <a:spLocks noGrp="1"/>
          </p:cNvSpPr>
          <p:nvPr userDrawn="1">
            <p:ph type="ctrTitle" hasCustomPrompt="1"/>
          </p:nvPr>
        </p:nvSpPr>
        <p:spPr>
          <a:xfrm>
            <a:off x="1510507" y="3886201"/>
            <a:ext cx="9242424" cy="1104900"/>
          </a:xfrm>
        </p:spPr>
        <p:txBody>
          <a:bodyPr rtlCol="0" anchor="ctr">
            <a:normAutofit/>
          </a:bodyPr>
          <a:lstStyle>
            <a:lvl1pPr algn="ctr">
              <a:defRPr sz="5400">
                <a:solidFill>
                  <a:schemeClr val="accent1"/>
                </a:solidFill>
              </a:defRPr>
            </a:lvl1pPr>
          </a:lstStyle>
          <a:p>
            <a:pPr rtl="0"/>
            <a:r>
              <a:rPr lang="nl-NL" noProof="0"/>
              <a:t>Klik om de titelstijl van het model te bewerken</a:t>
            </a:r>
          </a:p>
        </p:txBody>
      </p:sp>
      <p:sp>
        <p:nvSpPr>
          <p:cNvPr id="3" name="Subtitel 2">
            <a:extLst>
              <a:ext uri="{FF2B5EF4-FFF2-40B4-BE49-F238E27FC236}">
                <a16:creationId xmlns:a16="http://schemas.microsoft.com/office/drawing/2014/main" id="{A951C9A4-8764-4CB3-AC26-C957C0E84BCD}"/>
              </a:ext>
            </a:extLst>
          </p:cNvPr>
          <p:cNvSpPr>
            <a:spLocks noGrp="1"/>
          </p:cNvSpPr>
          <p:nvPr userDrawn="1">
            <p:ph type="subTitle" idx="1" hasCustomPrompt="1"/>
          </p:nvPr>
        </p:nvSpPr>
        <p:spPr>
          <a:xfrm>
            <a:off x="1510507" y="5130801"/>
            <a:ext cx="9242424" cy="533400"/>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 om de subtitelstijl van het model te bewerken</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eldi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 name="Tijdelijke aanduiding voor afbeelding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nl-NL" noProof="0"/>
              <a:t>Klik op pictogram om afbeelding toe te voegen</a:t>
            </a:r>
          </a:p>
        </p:txBody>
      </p:sp>
      <p:sp>
        <p:nvSpPr>
          <p:cNvPr id="2" name="Titel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a:solidFill>
                  <a:schemeClr val="tx1"/>
                </a:solidFill>
              </a:defRPr>
            </a:lvl1pPr>
          </a:lstStyle>
          <a:p>
            <a:pPr rtl="0"/>
            <a:r>
              <a:rPr lang="nl-NL" noProof="0"/>
              <a:t>Bedankt</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9C3DD3-9184-4434-93FC-DDB3E5B5328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A4302458-F7EC-4A75-A897-E73CF8028E73}"/>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tekst 3">
            <a:extLst>
              <a:ext uri="{FF2B5EF4-FFF2-40B4-BE49-F238E27FC236}">
                <a16:creationId xmlns:a16="http://schemas.microsoft.com/office/drawing/2014/main" id="{AFD31584-D229-4F6C-BA8E-36782FDA8DA0}"/>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 om de tekststijlen van het model te bewerken</a:t>
            </a:r>
          </a:p>
        </p:txBody>
      </p:sp>
      <p:sp>
        <p:nvSpPr>
          <p:cNvPr id="7" name="Tijdelijke aanduiding voor dianumm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2ACFC-0D65-4857-AAEE-904747F38A57}"/>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nl-NL" noProof="0"/>
              <a:t>Klik om de titelstijl van het model te bewerken</a:t>
            </a:r>
          </a:p>
        </p:txBody>
      </p:sp>
      <p:sp>
        <p:nvSpPr>
          <p:cNvPr id="3" name="Tijdelijke aanduiding voor afbeelding 2">
            <a:extLst>
              <a:ext uri="{FF2B5EF4-FFF2-40B4-BE49-F238E27FC236}">
                <a16:creationId xmlns:a16="http://schemas.microsoft.com/office/drawing/2014/main" id="{8A594C5E-E06C-488C-AC82-331C53B94F1C}"/>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pictogram om afbeelding toe te voegen</a:t>
            </a:r>
          </a:p>
        </p:txBody>
      </p:sp>
      <p:sp>
        <p:nvSpPr>
          <p:cNvPr id="4" name="Tijdelijke aanduiding voor tekst 3">
            <a:extLst>
              <a:ext uri="{FF2B5EF4-FFF2-40B4-BE49-F238E27FC236}">
                <a16:creationId xmlns:a16="http://schemas.microsoft.com/office/drawing/2014/main" id="{74EC8C27-FA57-408C-8D6B-844D81BC8312}"/>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 om de tekststijlen van het model te bewerken</a:t>
            </a:r>
          </a:p>
        </p:txBody>
      </p:sp>
      <p:sp>
        <p:nvSpPr>
          <p:cNvPr id="7" name="Tijdelijke aanduiding voor dianumm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371473" y="409777"/>
            <a:ext cx="11520487" cy="758824"/>
          </a:xfrm>
        </p:spPr>
        <p:txBody>
          <a:bodyPr rtlCol="0"/>
          <a:lstStyle>
            <a:lvl1pPr>
              <a:defRPr/>
            </a:lvl1pPr>
          </a:lstStyle>
          <a:p>
            <a:pPr rtl="0"/>
            <a:r>
              <a:rPr lang="nl-NL" noProof="0" dirty="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371473" y="1233488"/>
            <a:ext cx="11520487" cy="4943475"/>
          </a:xfrm>
        </p:spPr>
        <p:txBody>
          <a:bodyPr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el en inhou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 name="Rechthoek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ln>
                <a:noFill/>
              </a:ln>
            </a:endParaRPr>
          </a:p>
        </p:txBody>
      </p:sp>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1244600" y="260351"/>
            <a:ext cx="9702800" cy="973137"/>
          </a:xfrm>
        </p:spPr>
        <p:txBody>
          <a:bodyPr rtlCol="0">
            <a:normAutofit/>
          </a:bodyPr>
          <a:lstStyle>
            <a:lvl1pPr algn="ctr">
              <a:defRPr sz="44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546100" y="1638299"/>
            <a:ext cx="5346700" cy="4381501"/>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7" name="Tijdelijke aanduiding voor afbeelding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a:t>Klik op pictogram om afbeelding toe te voegen</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el en inhou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371476" y="260351"/>
            <a:ext cx="5495926" cy="2138362"/>
          </a:xfrm>
        </p:spPr>
        <p:txBody>
          <a:bodyPr rtlCol="0" anchor="b">
            <a:noAutofit/>
          </a:bodyPr>
          <a:lstStyle>
            <a:lvl1pPr>
              <a:defRPr sz="54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371475" y="2603500"/>
            <a:ext cx="5495926" cy="3573463"/>
          </a:xfrm>
        </p:spPr>
        <p:txBody>
          <a:bodyPr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5" name="Tijdelijke aanduiding voor afbeelding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nl-NL" noProof="0"/>
              <a:t>Voeg hier afbeelding toe</a:t>
            </a:r>
          </a:p>
        </p:txBody>
      </p:sp>
      <p:sp>
        <p:nvSpPr>
          <p:cNvPr id="7" name="Tijdelijke aanduiding voor afbeelding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nl-NL" noProof="0"/>
              <a:t>Voeg hier afbeelding toe</a:t>
            </a:r>
          </a:p>
        </p:txBody>
      </p:sp>
      <p:sp>
        <p:nvSpPr>
          <p:cNvPr id="9" name="Rechthoek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0" name="Rechthoek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1" name="Rechthoek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2" name="Rechthoek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el en inhou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E94FD2F3-3119-48E2-B464-A93E23C5A607}"/>
              </a:ext>
            </a:extLst>
          </p:cNvPr>
          <p:cNvSpPr>
            <a:spLocks noGrp="1"/>
          </p:cNvSpPr>
          <p:nvPr>
            <p:ph type="title" hasCustomPrompt="1"/>
          </p:nvPr>
        </p:nvSpPr>
        <p:spPr>
          <a:xfrm>
            <a:off x="371476" y="1016000"/>
            <a:ext cx="3997324" cy="2501899"/>
          </a:xfrm>
        </p:spPr>
        <p:txBody>
          <a:bodyPr rtlCol="0" anchor="b">
            <a:noAutofit/>
          </a:bodyPr>
          <a:lstStyle>
            <a:lvl1pPr>
              <a:defRPr sz="5400"/>
            </a:lvl1pPr>
          </a:lstStyle>
          <a:p>
            <a:pPr rtl="0"/>
            <a:r>
              <a:rPr lang="nl-NL" noProof="0"/>
              <a:t>Klik om de titelstijl van het model te bewerken</a:t>
            </a:r>
          </a:p>
        </p:txBody>
      </p:sp>
      <p:sp>
        <p:nvSpPr>
          <p:cNvPr id="3" name="Tijdelijke aanduiding voor inhoud 2">
            <a:extLst>
              <a:ext uri="{FF2B5EF4-FFF2-40B4-BE49-F238E27FC236}">
                <a16:creationId xmlns:a16="http://schemas.microsoft.com/office/drawing/2014/main" id="{FCE87C6E-3441-429B-A81D-87F8344C068B}"/>
              </a:ext>
            </a:extLst>
          </p:cNvPr>
          <p:cNvSpPr>
            <a:spLocks noGrp="1"/>
          </p:cNvSpPr>
          <p:nvPr>
            <p:ph idx="1" hasCustomPrompt="1"/>
          </p:nvPr>
        </p:nvSpPr>
        <p:spPr>
          <a:xfrm>
            <a:off x="371475" y="3619500"/>
            <a:ext cx="3997325"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dianumm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nl-NL" noProof="0" smtClean="0"/>
              <a:t>‹#›</a:t>
            </a:fld>
            <a:endParaRPr lang="nl-NL" noProof="0"/>
          </a:p>
        </p:txBody>
      </p:sp>
      <p:sp>
        <p:nvSpPr>
          <p:cNvPr id="13" name="Tijdelijke aanduiding voor afbeelding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14" name="Tijdelijke aanduiding voor afbeelding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nl-NL" noProof="0" dirty="0"/>
              <a:t>Klik op pictogram om afbeelding toe te voegen</a:t>
            </a:r>
          </a:p>
        </p:txBody>
      </p:sp>
      <p:sp>
        <p:nvSpPr>
          <p:cNvPr id="15" name="Rechthoek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6" name="Rechthoek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0060ACE-E228-45FD-83E3-FF4D1CCF705F}"/>
              </a:ext>
            </a:extLst>
          </p:cNvPr>
          <p:cNvSpPr>
            <a:spLocks noGrp="1"/>
          </p:cNvSpPr>
          <p:nvPr>
            <p:ph type="title"/>
          </p:nvPr>
        </p:nvSpPr>
        <p:spPr>
          <a:xfrm>
            <a:off x="371475" y="371670"/>
            <a:ext cx="11520487" cy="758824"/>
          </a:xfrm>
          <a:prstGeom prst="rect">
            <a:avLst/>
          </a:prstGeom>
        </p:spPr>
        <p:txBody>
          <a:bodyPr vert="horz" lIns="91440" tIns="45720" rIns="91440" bIns="45720" rtlCol="0" anchor="ctr">
            <a:normAutofit/>
          </a:bodyPr>
          <a:lstStyle/>
          <a:p>
            <a:pPr rtl="0"/>
            <a:r>
              <a:rPr lang="nl-NL" noProof="0" dirty="0"/>
              <a:t>Klik om de titelstijl van het model te bewerken</a:t>
            </a:r>
          </a:p>
        </p:txBody>
      </p:sp>
      <p:sp>
        <p:nvSpPr>
          <p:cNvPr id="3" name="Tijdelijke aanduiding voor tekst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7" name="Rechthoek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6" name="Tijdelijke aanduiding voor dianumm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pPr rtl="0"/>
            <a:fld id="{03DC2DEF-D2FE-4B45-ABA4-9F153FD1C98A}" type="slidenum">
              <a:rPr lang="nl-NL" noProof="0" smtClean="0"/>
              <a:pPr rtl="0"/>
              <a:t>‹#›</a:t>
            </a:fld>
            <a:endParaRPr lang="nl-NL" noProof="0"/>
          </a:p>
        </p:txBody>
      </p:sp>
      <p:sp>
        <p:nvSpPr>
          <p:cNvPr id="8" name="Rechthoek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pic>
        <p:nvPicPr>
          <p:cNvPr id="5" name="Afbeelding 4">
            <a:extLst>
              <a:ext uri="{FF2B5EF4-FFF2-40B4-BE49-F238E27FC236}">
                <a16:creationId xmlns:a16="http://schemas.microsoft.com/office/drawing/2014/main" id="{28C8D3C0-5883-4067-A86B-E63844451A3F}"/>
              </a:ext>
            </a:extLst>
          </p:cNvPr>
          <p:cNvPicPr>
            <a:picLocks noChangeAspect="1"/>
          </p:cNvPicPr>
          <p:nvPr userDrawn="1"/>
        </p:nvPicPr>
        <p:blipFill>
          <a:blip r:embed="rId54"/>
          <a:stretch>
            <a:fillRect/>
          </a:stretch>
        </p:blipFill>
        <p:spPr>
          <a:xfrm>
            <a:off x="0" y="0"/>
            <a:ext cx="1917010" cy="301752"/>
          </a:xfrm>
          <a:prstGeom prst="rect">
            <a:avLst/>
          </a:prstGeom>
        </p:spPr>
      </p:pic>
      <p:cxnSp>
        <p:nvCxnSpPr>
          <p:cNvPr id="10" name="Rechte verbindingslijn 9">
            <a:extLst>
              <a:ext uri="{FF2B5EF4-FFF2-40B4-BE49-F238E27FC236}">
                <a16:creationId xmlns:a16="http://schemas.microsoft.com/office/drawing/2014/main" id="{18888F0E-638E-42FA-86D7-F21E86149D43}"/>
              </a:ext>
            </a:extLst>
          </p:cNvPr>
          <p:cNvCxnSpPr/>
          <p:nvPr userDrawn="1"/>
        </p:nvCxnSpPr>
        <p:spPr>
          <a:xfrm>
            <a:off x="0" y="914400"/>
            <a:ext cx="15001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n-lt"/>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8"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image" Target="../media/image12.png"/><Relationship Id="rId16"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16.jp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jp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g"/><Relationship Id="rId1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D9AF4-CA68-41EE-9D85-57122D6EE09C}"/>
              </a:ext>
            </a:extLst>
          </p:cNvPr>
          <p:cNvSpPr>
            <a:spLocks noGrp="1"/>
          </p:cNvSpPr>
          <p:nvPr>
            <p:ph type="ctrTitle"/>
          </p:nvPr>
        </p:nvSpPr>
        <p:spPr>
          <a:xfrm>
            <a:off x="6905625" y="2427289"/>
            <a:ext cx="4986338" cy="3262311"/>
          </a:xfrm>
        </p:spPr>
        <p:txBody>
          <a:bodyPr>
            <a:noAutofit/>
          </a:bodyPr>
          <a:lstStyle/>
          <a:p>
            <a:r>
              <a:rPr lang="en-US" sz="4400" dirty="0"/>
              <a:t>FFAR Project</a:t>
            </a:r>
            <a:br>
              <a:rPr lang="en-US" sz="4400" dirty="0"/>
            </a:br>
            <a:r>
              <a:rPr lang="en-US" sz="2800" dirty="0"/>
              <a:t>Presentation by Fin Amin and Dr. Lisa Van den </a:t>
            </a:r>
            <a:r>
              <a:rPr lang="en-US" sz="2800" dirty="0" err="1"/>
              <a:t>Broeck</a:t>
            </a:r>
            <a:endParaRPr lang="nl-BE" sz="4400" dirty="0"/>
          </a:p>
        </p:txBody>
      </p:sp>
      <p:pic>
        <p:nvPicPr>
          <p:cNvPr id="1026" name="Picture 2" descr="Nursing Informatics: A Career on the Rise - Elite Learning">
            <a:extLst>
              <a:ext uri="{FF2B5EF4-FFF2-40B4-BE49-F238E27FC236}">
                <a16:creationId xmlns:a16="http://schemas.microsoft.com/office/drawing/2014/main" id="{0841DEDC-F39D-43E6-8B67-878F1602025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9987" r="1998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87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4957-14DA-9B07-9930-765CB5A87726}"/>
              </a:ext>
            </a:extLst>
          </p:cNvPr>
          <p:cNvSpPr>
            <a:spLocks noGrp="1"/>
          </p:cNvSpPr>
          <p:nvPr>
            <p:ph type="title"/>
          </p:nvPr>
        </p:nvSpPr>
        <p:spPr/>
        <p:txBody>
          <a:bodyPr/>
          <a:lstStyle/>
          <a:p>
            <a:r>
              <a:rPr lang="en-US" dirty="0"/>
              <a:t>Comparing Auto Encoder Performances</a:t>
            </a:r>
          </a:p>
        </p:txBody>
      </p:sp>
      <p:sp>
        <p:nvSpPr>
          <p:cNvPr id="4" name="Slide Number Placeholder 3">
            <a:extLst>
              <a:ext uri="{FF2B5EF4-FFF2-40B4-BE49-F238E27FC236}">
                <a16:creationId xmlns:a16="http://schemas.microsoft.com/office/drawing/2014/main" id="{7C04757F-63FF-1F2B-C4F8-66ED3820E47B}"/>
              </a:ext>
            </a:extLst>
          </p:cNvPr>
          <p:cNvSpPr>
            <a:spLocks noGrp="1"/>
          </p:cNvSpPr>
          <p:nvPr>
            <p:ph type="sldNum" sz="quarter" idx="12"/>
          </p:nvPr>
        </p:nvSpPr>
        <p:spPr/>
        <p:txBody>
          <a:bodyPr/>
          <a:lstStyle/>
          <a:p>
            <a:pPr rtl="0"/>
            <a:fld id="{03DC2DEF-D2FE-4B45-ABA4-9F153FD1C98A}" type="slidenum">
              <a:rPr lang="nl-NL" noProof="0" smtClean="0"/>
              <a:t>10</a:t>
            </a:fld>
            <a:endParaRPr lang="nl-NL" noProof="0"/>
          </a:p>
        </p:txBody>
      </p:sp>
      <p:sp>
        <p:nvSpPr>
          <p:cNvPr id="7" name="TextBox 6">
            <a:extLst>
              <a:ext uri="{FF2B5EF4-FFF2-40B4-BE49-F238E27FC236}">
                <a16:creationId xmlns:a16="http://schemas.microsoft.com/office/drawing/2014/main" id="{278EF061-947D-F2A4-C0DA-86D686F68295}"/>
              </a:ext>
            </a:extLst>
          </p:cNvPr>
          <p:cNvSpPr txBox="1"/>
          <p:nvPr/>
        </p:nvSpPr>
        <p:spPr>
          <a:xfrm>
            <a:off x="443345" y="5721827"/>
            <a:ext cx="11075555" cy="923330"/>
          </a:xfrm>
          <a:prstGeom prst="rect">
            <a:avLst/>
          </a:prstGeom>
          <a:noFill/>
        </p:spPr>
        <p:txBody>
          <a:bodyPr wrap="square" rtlCol="0">
            <a:spAutoFit/>
          </a:bodyPr>
          <a:lstStyle/>
          <a:p>
            <a:r>
              <a:rPr lang="en-US" dirty="0"/>
              <a:t>These plots visualize the difference between the input and output of the two different autoencoders—one trained on purely synthetic data, and another trained on interpolated data. The upper-most plot visualizes the difference between their respective outputs. </a:t>
            </a:r>
          </a:p>
        </p:txBody>
      </p:sp>
      <p:pic>
        <p:nvPicPr>
          <p:cNvPr id="13" name="Content Placeholder 12" descr="A picture containing arrow&#10;&#10;Description automatically generated">
            <a:extLst>
              <a:ext uri="{FF2B5EF4-FFF2-40B4-BE49-F238E27FC236}">
                <a16:creationId xmlns:a16="http://schemas.microsoft.com/office/drawing/2014/main" id="{926B200D-2CA6-E4A3-3187-650871C8859B}"/>
              </a:ext>
            </a:extLst>
          </p:cNvPr>
          <p:cNvPicPr>
            <a:picLocks noGrp="1" noChangeAspect="1"/>
          </p:cNvPicPr>
          <p:nvPr>
            <p:ph idx="1"/>
          </p:nvPr>
        </p:nvPicPr>
        <p:blipFill rotWithShape="1">
          <a:blip r:embed="rId2"/>
          <a:srcRect l="6345" t="41147" r="6604" b="41708"/>
          <a:stretch/>
        </p:blipFill>
        <p:spPr>
          <a:xfrm>
            <a:off x="-69448" y="991181"/>
            <a:ext cx="12330896" cy="1870681"/>
          </a:xfrm>
        </p:spPr>
      </p:pic>
      <p:pic>
        <p:nvPicPr>
          <p:cNvPr id="19" name="Picture 18" descr="A picture containing shape&#10;&#10;Description automatically generated">
            <a:extLst>
              <a:ext uri="{FF2B5EF4-FFF2-40B4-BE49-F238E27FC236}">
                <a16:creationId xmlns:a16="http://schemas.microsoft.com/office/drawing/2014/main" id="{53F3725B-715A-A99B-B540-B3F9816836F8}"/>
              </a:ext>
            </a:extLst>
          </p:cNvPr>
          <p:cNvPicPr>
            <a:picLocks noChangeAspect="1"/>
          </p:cNvPicPr>
          <p:nvPr/>
        </p:nvPicPr>
        <p:blipFill rotWithShape="1">
          <a:blip r:embed="rId3"/>
          <a:srcRect l="6811" t="41730" r="5251" b="41730"/>
          <a:stretch/>
        </p:blipFill>
        <p:spPr>
          <a:xfrm>
            <a:off x="0" y="2507925"/>
            <a:ext cx="12444186" cy="1870681"/>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62FE941C-7CAA-FCA8-20F3-811D1AC74BBF}"/>
              </a:ext>
            </a:extLst>
          </p:cNvPr>
          <p:cNvPicPr>
            <a:picLocks noChangeAspect="1"/>
          </p:cNvPicPr>
          <p:nvPr/>
        </p:nvPicPr>
        <p:blipFill rotWithShape="1">
          <a:blip r:embed="rId4"/>
          <a:srcRect l="14758" t="-34434" r="-14758" b="72760"/>
          <a:stretch/>
        </p:blipFill>
        <p:spPr>
          <a:xfrm>
            <a:off x="2552122" y="-921075"/>
            <a:ext cx="6858000" cy="4229667"/>
          </a:xfrm>
          <a:prstGeom prst="rect">
            <a:avLst/>
          </a:prstGeom>
        </p:spPr>
      </p:pic>
      <p:pic>
        <p:nvPicPr>
          <p:cNvPr id="22" name="Picture 21" descr="A picture containing shape&#10;&#10;Description automatically generated">
            <a:extLst>
              <a:ext uri="{FF2B5EF4-FFF2-40B4-BE49-F238E27FC236}">
                <a16:creationId xmlns:a16="http://schemas.microsoft.com/office/drawing/2014/main" id="{D8DA1097-E9E3-01CC-2701-F0836B34ABE5}"/>
              </a:ext>
            </a:extLst>
          </p:cNvPr>
          <p:cNvPicPr>
            <a:picLocks noChangeAspect="1"/>
          </p:cNvPicPr>
          <p:nvPr/>
        </p:nvPicPr>
        <p:blipFill rotWithShape="1">
          <a:blip r:embed="rId4"/>
          <a:srcRect l="7625" t="41730" r="5657" b="41257"/>
          <a:stretch/>
        </p:blipFill>
        <p:spPr>
          <a:xfrm>
            <a:off x="56645" y="3889996"/>
            <a:ext cx="12330896" cy="2026856"/>
          </a:xfrm>
          <a:prstGeom prst="rect">
            <a:avLst/>
          </a:prstGeom>
        </p:spPr>
      </p:pic>
    </p:spTree>
    <p:extLst>
      <p:ext uri="{BB962C8B-B14F-4D97-AF65-F5344CB8AC3E}">
        <p14:creationId xmlns:p14="http://schemas.microsoft.com/office/powerpoint/2010/main" val="152810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4957-14DA-9B07-9930-765CB5A87726}"/>
              </a:ext>
            </a:extLst>
          </p:cNvPr>
          <p:cNvSpPr>
            <a:spLocks noGrp="1"/>
          </p:cNvSpPr>
          <p:nvPr>
            <p:ph type="title"/>
          </p:nvPr>
        </p:nvSpPr>
        <p:spPr/>
        <p:txBody>
          <a:bodyPr/>
          <a:lstStyle/>
          <a:p>
            <a:r>
              <a:rPr lang="en-US" dirty="0"/>
              <a:t>What’s Next? Feature Extraction and </a:t>
            </a:r>
            <a:r>
              <a:rPr lang="en-US" dirty="0" err="1"/>
              <a:t>NiMB</a:t>
            </a:r>
            <a:r>
              <a:rPr lang="en-US" dirty="0"/>
              <a:t> Chapter Work</a:t>
            </a:r>
          </a:p>
        </p:txBody>
      </p:sp>
      <p:sp>
        <p:nvSpPr>
          <p:cNvPr id="4" name="Slide Number Placeholder 3">
            <a:extLst>
              <a:ext uri="{FF2B5EF4-FFF2-40B4-BE49-F238E27FC236}">
                <a16:creationId xmlns:a16="http://schemas.microsoft.com/office/drawing/2014/main" id="{7C04757F-63FF-1F2B-C4F8-66ED3820E47B}"/>
              </a:ext>
            </a:extLst>
          </p:cNvPr>
          <p:cNvSpPr>
            <a:spLocks noGrp="1"/>
          </p:cNvSpPr>
          <p:nvPr>
            <p:ph type="sldNum" sz="quarter" idx="12"/>
          </p:nvPr>
        </p:nvSpPr>
        <p:spPr/>
        <p:txBody>
          <a:bodyPr/>
          <a:lstStyle/>
          <a:p>
            <a:pPr rtl="0"/>
            <a:fld id="{03DC2DEF-D2FE-4B45-ABA4-9F153FD1C98A}" type="slidenum">
              <a:rPr lang="nl-NL" noProof="0" smtClean="0"/>
              <a:t>11</a:t>
            </a:fld>
            <a:endParaRPr lang="nl-NL" noProof="0"/>
          </a:p>
        </p:txBody>
      </p:sp>
      <p:sp>
        <p:nvSpPr>
          <p:cNvPr id="5" name="Content Placeholder 4">
            <a:extLst>
              <a:ext uri="{FF2B5EF4-FFF2-40B4-BE49-F238E27FC236}">
                <a16:creationId xmlns:a16="http://schemas.microsoft.com/office/drawing/2014/main" id="{5C6C7B50-C0AF-5428-BCC8-23212062645B}"/>
              </a:ext>
            </a:extLst>
          </p:cNvPr>
          <p:cNvSpPr>
            <a:spLocks noGrp="1"/>
          </p:cNvSpPr>
          <p:nvPr>
            <p:ph idx="1"/>
          </p:nvPr>
        </p:nvSpPr>
        <p:spPr>
          <a:xfrm>
            <a:off x="371473" y="1168601"/>
            <a:ext cx="11520487" cy="4943475"/>
          </a:xfrm>
        </p:spPr>
        <p:txBody>
          <a:bodyPr/>
          <a:lstStyle/>
          <a:p>
            <a:r>
              <a:rPr lang="en-US" dirty="0"/>
              <a:t>The encoder of an autoencoder learns the most important features of the given input. After selecting one of the two autoencoders, the next step is to see what we find at the output of the encoder. Visualizing this information will require unraveling the effects of convolution and a nonlinear activation on the dataset. Doing so will allow us to better understand the latent space generated by the autoencoder. We expect to have this complete by July 10.</a:t>
            </a:r>
          </a:p>
          <a:p>
            <a:r>
              <a:rPr lang="en-US" dirty="0"/>
              <a:t>I am also working on the network inference portion of the </a:t>
            </a:r>
            <a:r>
              <a:rPr lang="en-US" dirty="0" err="1"/>
              <a:t>NiMB</a:t>
            </a:r>
            <a:r>
              <a:rPr lang="en-US" dirty="0"/>
              <a:t> chapter. We expect to have a draft complete by July 7.</a:t>
            </a:r>
          </a:p>
          <a:p>
            <a:r>
              <a:rPr lang="en-US" dirty="0"/>
              <a:t>Any questions?</a:t>
            </a:r>
          </a:p>
        </p:txBody>
      </p:sp>
    </p:spTree>
    <p:extLst>
      <p:ext uri="{BB962C8B-B14F-4D97-AF65-F5344CB8AC3E}">
        <p14:creationId xmlns:p14="http://schemas.microsoft.com/office/powerpoint/2010/main" val="2928904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4AB01-3222-4D73-B85C-A45CFCEFD6EE}"/>
              </a:ext>
            </a:extLst>
          </p:cNvPr>
          <p:cNvSpPr>
            <a:spLocks noGrp="1"/>
          </p:cNvSpPr>
          <p:nvPr>
            <p:ph type="title"/>
          </p:nvPr>
        </p:nvSpPr>
        <p:spPr>
          <a:xfrm>
            <a:off x="838200" y="316346"/>
            <a:ext cx="10515600" cy="924578"/>
          </a:xfrm>
        </p:spPr>
        <p:txBody>
          <a:bodyPr/>
          <a:lstStyle/>
          <a:p>
            <a:r>
              <a:rPr lang="en-US" dirty="0"/>
              <a:t>Big Thanks to the Sozzani lab ! </a:t>
            </a:r>
            <a:endParaRPr lang="nl-BE" dirty="0"/>
          </a:p>
        </p:txBody>
      </p:sp>
      <p:sp>
        <p:nvSpPr>
          <p:cNvPr id="4" name="Tijdelijke aanduiding voor dianummer 3">
            <a:extLst>
              <a:ext uri="{FF2B5EF4-FFF2-40B4-BE49-F238E27FC236}">
                <a16:creationId xmlns:a16="http://schemas.microsoft.com/office/drawing/2014/main" id="{1349842D-AE65-4CE7-82DA-1D46F8029218}"/>
              </a:ext>
            </a:extLst>
          </p:cNvPr>
          <p:cNvSpPr>
            <a:spLocks noGrp="1"/>
          </p:cNvSpPr>
          <p:nvPr>
            <p:ph type="sldNum" sz="quarter" idx="12"/>
          </p:nvPr>
        </p:nvSpPr>
        <p:spPr/>
        <p:txBody>
          <a:bodyPr/>
          <a:lstStyle/>
          <a:p>
            <a:fld id="{87A4F243-5C43-4780-8843-B92E4453697D}" type="slidenum">
              <a:rPr lang="nl-BE" smtClean="0"/>
              <a:t>12</a:t>
            </a:fld>
            <a:endParaRPr lang="nl-BE"/>
          </a:p>
        </p:txBody>
      </p:sp>
      <p:pic>
        <p:nvPicPr>
          <p:cNvPr id="8" name="Google Shape;731;p36">
            <a:extLst>
              <a:ext uri="{FF2B5EF4-FFF2-40B4-BE49-F238E27FC236}">
                <a16:creationId xmlns:a16="http://schemas.microsoft.com/office/drawing/2014/main" id="{538D6B1A-CD18-4FE1-BA89-3C3EEC64D37E}"/>
              </a:ext>
            </a:extLst>
          </p:cNvPr>
          <p:cNvPicPr preferRelativeResize="0">
            <a:picLocks noChangeAspect="1"/>
          </p:cNvPicPr>
          <p:nvPr/>
        </p:nvPicPr>
        <p:blipFill rotWithShape="1">
          <a:blip r:embed="rId2">
            <a:alphaModFix/>
          </a:blip>
          <a:srcRect/>
          <a:stretch/>
        </p:blipFill>
        <p:spPr>
          <a:xfrm>
            <a:off x="209706" y="6075855"/>
            <a:ext cx="2124204" cy="644422"/>
          </a:xfrm>
          <a:prstGeom prst="rect">
            <a:avLst/>
          </a:prstGeom>
          <a:noFill/>
          <a:ln>
            <a:noFill/>
          </a:ln>
        </p:spPr>
      </p:pic>
      <p:pic>
        <p:nvPicPr>
          <p:cNvPr id="9" name="Picture 6">
            <a:extLst>
              <a:ext uri="{FF2B5EF4-FFF2-40B4-BE49-F238E27FC236}">
                <a16:creationId xmlns:a16="http://schemas.microsoft.com/office/drawing/2014/main" id="{39DEECFF-269E-40AC-B198-24F237980DE0}"/>
              </a:ext>
            </a:extLst>
          </p:cNvPr>
          <p:cNvPicPr>
            <a:picLocks noChangeAspect="1"/>
          </p:cNvPicPr>
          <p:nvPr/>
        </p:nvPicPr>
        <p:blipFill rotWithShape="1">
          <a:blip r:embed="rId3"/>
          <a:srcRect r="6989"/>
          <a:stretch/>
        </p:blipFill>
        <p:spPr>
          <a:xfrm>
            <a:off x="2588624" y="6075855"/>
            <a:ext cx="959689" cy="644422"/>
          </a:xfrm>
          <a:prstGeom prst="rect">
            <a:avLst/>
          </a:prstGeom>
        </p:spPr>
      </p:pic>
      <p:pic>
        <p:nvPicPr>
          <p:cNvPr id="11" name="Afbeelding 10">
            <a:extLst>
              <a:ext uri="{FF2B5EF4-FFF2-40B4-BE49-F238E27FC236}">
                <a16:creationId xmlns:a16="http://schemas.microsoft.com/office/drawing/2014/main" id="{55C960A1-EDAE-4E95-9B92-B54F9F4FCA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054" y="6075855"/>
            <a:ext cx="1794247" cy="648624"/>
          </a:xfrm>
          <a:prstGeom prst="rect">
            <a:avLst/>
          </a:prstGeom>
        </p:spPr>
      </p:pic>
      <p:grpSp>
        <p:nvGrpSpPr>
          <p:cNvPr id="29" name="Group 76">
            <a:extLst>
              <a:ext uri="{FF2B5EF4-FFF2-40B4-BE49-F238E27FC236}">
                <a16:creationId xmlns:a16="http://schemas.microsoft.com/office/drawing/2014/main" id="{8A9CFC2B-BAF2-469D-BFD5-DBDC6186FE6D}"/>
              </a:ext>
            </a:extLst>
          </p:cNvPr>
          <p:cNvGrpSpPr/>
          <p:nvPr/>
        </p:nvGrpSpPr>
        <p:grpSpPr>
          <a:xfrm>
            <a:off x="5916643" y="4459739"/>
            <a:ext cx="1188000" cy="1456349"/>
            <a:chOff x="981427" y="1143608"/>
            <a:chExt cx="1188000" cy="1456349"/>
          </a:xfrm>
        </p:grpSpPr>
        <p:sp>
          <p:nvSpPr>
            <p:cNvPr id="31" name="Cirkel: leeg 29">
              <a:extLst>
                <a:ext uri="{FF2B5EF4-FFF2-40B4-BE49-F238E27FC236}">
                  <a16:creationId xmlns:a16="http://schemas.microsoft.com/office/drawing/2014/main" id="{550B5B07-D545-49B3-A2BA-E07249E34899}"/>
                </a:ext>
              </a:extLst>
            </p:cNvPr>
            <p:cNvSpPr/>
            <p:nvPr/>
          </p:nvSpPr>
          <p:spPr>
            <a:xfrm>
              <a:off x="981427" y="1143608"/>
              <a:ext cx="1188000" cy="1188000"/>
            </a:xfrm>
            <a:prstGeom prst="donut">
              <a:avLst>
                <a:gd name="adj" fmla="val 42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hthoek 30">
              <a:extLst>
                <a:ext uri="{FF2B5EF4-FFF2-40B4-BE49-F238E27FC236}">
                  <a16:creationId xmlns:a16="http://schemas.microsoft.com/office/drawing/2014/main" id="{32372CAD-63D8-4E9D-8030-F5D0BECFD509}"/>
                </a:ext>
              </a:extLst>
            </p:cNvPr>
            <p:cNvSpPr/>
            <p:nvPr/>
          </p:nvSpPr>
          <p:spPr>
            <a:xfrm>
              <a:off x="1126644" y="2292180"/>
              <a:ext cx="966931" cy="307777"/>
            </a:xfrm>
            <a:prstGeom prst="rect">
              <a:avLst/>
            </a:prstGeom>
          </p:spPr>
          <p:txBody>
            <a:bodyPr wrap="none">
              <a:spAutoFit/>
            </a:bodyPr>
            <a:lstStyle/>
            <a:p>
              <a:pPr algn="ctr"/>
              <a:r>
                <a:rPr lang="en-US" sz="1400" dirty="0"/>
                <a:t>Julie Nolan</a:t>
              </a:r>
            </a:p>
          </p:txBody>
        </p:sp>
      </p:grpSp>
      <p:grpSp>
        <p:nvGrpSpPr>
          <p:cNvPr id="33" name="Groep 32">
            <a:extLst>
              <a:ext uri="{FF2B5EF4-FFF2-40B4-BE49-F238E27FC236}">
                <a16:creationId xmlns:a16="http://schemas.microsoft.com/office/drawing/2014/main" id="{F6676814-B538-49CA-BD0E-74FDA4A988C4}"/>
              </a:ext>
            </a:extLst>
          </p:cNvPr>
          <p:cNvGrpSpPr/>
          <p:nvPr/>
        </p:nvGrpSpPr>
        <p:grpSpPr>
          <a:xfrm>
            <a:off x="5372971" y="1256502"/>
            <a:ext cx="2329548" cy="1456349"/>
            <a:chOff x="4375364" y="3257971"/>
            <a:chExt cx="2329548" cy="1456349"/>
          </a:xfrm>
        </p:grpSpPr>
        <p:grpSp>
          <p:nvGrpSpPr>
            <p:cNvPr id="34" name="Group 76">
              <a:extLst>
                <a:ext uri="{FF2B5EF4-FFF2-40B4-BE49-F238E27FC236}">
                  <a16:creationId xmlns:a16="http://schemas.microsoft.com/office/drawing/2014/main" id="{CA265190-2F59-4E7C-B30C-E5A835D878DC}"/>
                </a:ext>
              </a:extLst>
            </p:cNvPr>
            <p:cNvGrpSpPr/>
            <p:nvPr/>
          </p:nvGrpSpPr>
          <p:grpSpPr>
            <a:xfrm>
              <a:off x="4375364" y="3257971"/>
              <a:ext cx="2329548" cy="1456349"/>
              <a:chOff x="445334" y="1143608"/>
              <a:chExt cx="2329548" cy="1456349"/>
            </a:xfrm>
          </p:grpSpPr>
          <p:sp>
            <p:nvSpPr>
              <p:cNvPr id="36" name="Cirkel: leeg 29">
                <a:extLst>
                  <a:ext uri="{FF2B5EF4-FFF2-40B4-BE49-F238E27FC236}">
                    <a16:creationId xmlns:a16="http://schemas.microsoft.com/office/drawing/2014/main" id="{536C65ED-0EAB-4EF0-AA60-A45E24D11B5D}"/>
                  </a:ext>
                </a:extLst>
              </p:cNvPr>
              <p:cNvSpPr/>
              <p:nvPr/>
            </p:nvSpPr>
            <p:spPr>
              <a:xfrm>
                <a:off x="981427" y="1143608"/>
                <a:ext cx="1188000" cy="1188000"/>
              </a:xfrm>
              <a:prstGeom prst="donut">
                <a:avLst>
                  <a:gd name="adj" fmla="val 42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hthoek 30">
                <a:extLst>
                  <a:ext uri="{FF2B5EF4-FFF2-40B4-BE49-F238E27FC236}">
                    <a16:creationId xmlns:a16="http://schemas.microsoft.com/office/drawing/2014/main" id="{721548A8-12F0-4387-88FA-FCDE722ED5FC}"/>
                  </a:ext>
                </a:extLst>
              </p:cNvPr>
              <p:cNvSpPr/>
              <p:nvPr/>
            </p:nvSpPr>
            <p:spPr>
              <a:xfrm>
                <a:off x="445334" y="2292180"/>
                <a:ext cx="2329548" cy="307777"/>
              </a:xfrm>
              <a:prstGeom prst="rect">
                <a:avLst/>
              </a:prstGeom>
            </p:spPr>
            <p:txBody>
              <a:bodyPr wrap="none">
                <a:spAutoFit/>
              </a:bodyPr>
              <a:lstStyle/>
              <a:p>
                <a:pPr algn="ctr"/>
                <a:r>
                  <a:rPr lang="en-US" sz="1400" dirty="0" err="1"/>
                  <a:t>Maimouna</a:t>
                </a:r>
                <a:r>
                  <a:rPr lang="en-US" sz="1400" dirty="0"/>
                  <a:t> </a:t>
                </a:r>
                <a:r>
                  <a:rPr lang="en-US" sz="1400" dirty="0" err="1"/>
                  <a:t>Abderamane</a:t>
                </a:r>
                <a:r>
                  <a:rPr lang="en-US" sz="1400" dirty="0"/>
                  <a:t> Tahir</a:t>
                </a:r>
              </a:p>
            </p:txBody>
          </p:sp>
        </p:grpSp>
        <p:pic>
          <p:nvPicPr>
            <p:cNvPr id="35" name="Picture 2" descr="Profile photo of Maimouna Abderamane Tahir">
              <a:extLst>
                <a:ext uri="{FF2B5EF4-FFF2-40B4-BE49-F238E27FC236}">
                  <a16:creationId xmlns:a16="http://schemas.microsoft.com/office/drawing/2014/main" id="{F842F69C-1C21-4124-B23C-5F7EE869B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113" y="3350296"/>
              <a:ext cx="1014984" cy="1014984"/>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38" name="Groep 37">
            <a:extLst>
              <a:ext uri="{FF2B5EF4-FFF2-40B4-BE49-F238E27FC236}">
                <a16:creationId xmlns:a16="http://schemas.microsoft.com/office/drawing/2014/main" id="{01FC58E4-06C7-428E-8E32-A855F3B1C430}"/>
              </a:ext>
            </a:extLst>
          </p:cNvPr>
          <p:cNvGrpSpPr/>
          <p:nvPr/>
        </p:nvGrpSpPr>
        <p:grpSpPr>
          <a:xfrm>
            <a:off x="9531119" y="1216964"/>
            <a:ext cx="1408271" cy="1456349"/>
            <a:chOff x="7809454" y="1755910"/>
            <a:chExt cx="1408271" cy="1456349"/>
          </a:xfrm>
        </p:grpSpPr>
        <p:grpSp>
          <p:nvGrpSpPr>
            <p:cNvPr id="39" name="Group 76">
              <a:extLst>
                <a:ext uri="{FF2B5EF4-FFF2-40B4-BE49-F238E27FC236}">
                  <a16:creationId xmlns:a16="http://schemas.microsoft.com/office/drawing/2014/main" id="{33838689-6EF3-4EFF-B685-F6A03FCBC74B}"/>
                </a:ext>
              </a:extLst>
            </p:cNvPr>
            <p:cNvGrpSpPr/>
            <p:nvPr/>
          </p:nvGrpSpPr>
          <p:grpSpPr>
            <a:xfrm>
              <a:off x="7809454" y="1755910"/>
              <a:ext cx="1408271" cy="1456349"/>
              <a:chOff x="905962" y="1143608"/>
              <a:chExt cx="1408271" cy="1456349"/>
            </a:xfrm>
          </p:grpSpPr>
          <p:sp>
            <p:nvSpPr>
              <p:cNvPr id="41" name="Cirkel: leeg 29">
                <a:extLst>
                  <a:ext uri="{FF2B5EF4-FFF2-40B4-BE49-F238E27FC236}">
                    <a16:creationId xmlns:a16="http://schemas.microsoft.com/office/drawing/2014/main" id="{D11AFAC4-FC19-4119-8080-BB8C037DF271}"/>
                  </a:ext>
                </a:extLst>
              </p:cNvPr>
              <p:cNvSpPr/>
              <p:nvPr/>
            </p:nvSpPr>
            <p:spPr>
              <a:xfrm>
                <a:off x="981427" y="1143608"/>
                <a:ext cx="1188000" cy="1188000"/>
              </a:xfrm>
              <a:prstGeom prst="donut">
                <a:avLst>
                  <a:gd name="adj" fmla="val 42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hthoek 30">
                <a:extLst>
                  <a:ext uri="{FF2B5EF4-FFF2-40B4-BE49-F238E27FC236}">
                    <a16:creationId xmlns:a16="http://schemas.microsoft.com/office/drawing/2014/main" id="{CE2AC57A-D846-453C-A43C-66FAA06B66EE}"/>
                  </a:ext>
                </a:extLst>
              </p:cNvPr>
              <p:cNvSpPr/>
              <p:nvPr/>
            </p:nvSpPr>
            <p:spPr>
              <a:xfrm>
                <a:off x="905962" y="2292180"/>
                <a:ext cx="1408271" cy="307777"/>
              </a:xfrm>
              <a:prstGeom prst="rect">
                <a:avLst/>
              </a:prstGeom>
            </p:spPr>
            <p:txBody>
              <a:bodyPr wrap="none">
                <a:spAutoFit/>
              </a:bodyPr>
              <a:lstStyle/>
              <a:p>
                <a:pPr algn="ctr"/>
                <a:r>
                  <a:rPr lang="en-US" sz="1400" dirty="0"/>
                  <a:t>Matthew Murray</a:t>
                </a:r>
              </a:p>
            </p:txBody>
          </p:sp>
        </p:grpSp>
        <p:pic>
          <p:nvPicPr>
            <p:cNvPr id="40" name="Afbeelding 39">
              <a:extLst>
                <a:ext uri="{FF2B5EF4-FFF2-40B4-BE49-F238E27FC236}">
                  <a16:creationId xmlns:a16="http://schemas.microsoft.com/office/drawing/2014/main" id="{F0246DBC-CDED-4004-AD27-C0919303A2A1}"/>
                </a:ext>
              </a:extLst>
            </p:cNvPr>
            <p:cNvPicPr>
              <a:picLocks noChangeAspect="1"/>
            </p:cNvPicPr>
            <p:nvPr/>
          </p:nvPicPr>
          <p:blipFill rotWithShape="1">
            <a:blip r:embed="rId6"/>
            <a:srcRect l="6224" r="6224"/>
            <a:stretch/>
          </p:blipFill>
          <p:spPr>
            <a:xfrm>
              <a:off x="7975989" y="1842418"/>
              <a:ext cx="1014984" cy="1014984"/>
            </a:xfrm>
            <a:prstGeom prst="ellipse">
              <a:avLst/>
            </a:prstGeom>
          </p:spPr>
        </p:pic>
      </p:grpSp>
      <p:grpSp>
        <p:nvGrpSpPr>
          <p:cNvPr id="43" name="Groep 42">
            <a:extLst>
              <a:ext uri="{FF2B5EF4-FFF2-40B4-BE49-F238E27FC236}">
                <a16:creationId xmlns:a16="http://schemas.microsoft.com/office/drawing/2014/main" id="{10B69C3C-016B-4592-B6AB-53420B8B380E}"/>
              </a:ext>
            </a:extLst>
          </p:cNvPr>
          <p:cNvGrpSpPr/>
          <p:nvPr/>
        </p:nvGrpSpPr>
        <p:grpSpPr>
          <a:xfrm>
            <a:off x="7726742" y="1221543"/>
            <a:ext cx="1188000" cy="1455948"/>
            <a:chOff x="7897478" y="260350"/>
            <a:chExt cx="1188000" cy="1455948"/>
          </a:xfrm>
        </p:grpSpPr>
        <p:grpSp>
          <p:nvGrpSpPr>
            <p:cNvPr id="44" name="Groep 43">
              <a:extLst>
                <a:ext uri="{FF2B5EF4-FFF2-40B4-BE49-F238E27FC236}">
                  <a16:creationId xmlns:a16="http://schemas.microsoft.com/office/drawing/2014/main" id="{924C4773-1852-499D-AB7A-D7DB7F7F4152}"/>
                </a:ext>
              </a:extLst>
            </p:cNvPr>
            <p:cNvGrpSpPr/>
            <p:nvPr/>
          </p:nvGrpSpPr>
          <p:grpSpPr>
            <a:xfrm>
              <a:off x="7985847" y="347675"/>
              <a:ext cx="1014984" cy="1368623"/>
              <a:chOff x="4347133" y="5262481"/>
              <a:chExt cx="1014984" cy="1368623"/>
            </a:xfrm>
          </p:grpSpPr>
          <p:sp>
            <p:nvSpPr>
              <p:cNvPr id="46" name="Rechthoek 30">
                <a:extLst>
                  <a:ext uri="{FF2B5EF4-FFF2-40B4-BE49-F238E27FC236}">
                    <a16:creationId xmlns:a16="http://schemas.microsoft.com/office/drawing/2014/main" id="{5A26A393-4AB8-4354-89DA-9B524420477F}"/>
                  </a:ext>
                </a:extLst>
              </p:cNvPr>
              <p:cNvSpPr/>
              <p:nvPr/>
            </p:nvSpPr>
            <p:spPr>
              <a:xfrm>
                <a:off x="4413365" y="6323327"/>
                <a:ext cx="946991" cy="307777"/>
              </a:xfrm>
              <a:prstGeom prst="rect">
                <a:avLst/>
              </a:prstGeom>
            </p:spPr>
            <p:txBody>
              <a:bodyPr wrap="none">
                <a:spAutoFit/>
              </a:bodyPr>
              <a:lstStyle/>
              <a:p>
                <a:pPr algn="ctr"/>
                <a:r>
                  <a:rPr lang="en-US" sz="1400" dirty="0"/>
                  <a:t>Aitch Hunt</a:t>
                </a:r>
              </a:p>
            </p:txBody>
          </p:sp>
          <p:pic>
            <p:nvPicPr>
              <p:cNvPr id="47" name="Picture 14" descr="Profile photo of Aitch Hunt">
                <a:extLst>
                  <a:ext uri="{FF2B5EF4-FFF2-40B4-BE49-F238E27FC236}">
                    <a16:creationId xmlns:a16="http://schemas.microsoft.com/office/drawing/2014/main" id="{8265FD9B-8618-49AF-B4CC-205996BE3E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7133" y="5262481"/>
                <a:ext cx="1014984" cy="1014984"/>
              </a:xfrm>
              <a:prstGeom prst="ellipse">
                <a:avLst/>
              </a:prstGeom>
              <a:gradFill flip="none" rotWithShape="1">
                <a:gsLst>
                  <a:gs pos="47000">
                    <a:schemeClr val="bg2"/>
                  </a:gs>
                  <a:gs pos="0">
                    <a:schemeClr val="bg2"/>
                  </a:gs>
                  <a:gs pos="55000">
                    <a:schemeClr val="accent6"/>
                  </a:gs>
                  <a:gs pos="100000">
                    <a:schemeClr val="accent6"/>
                  </a:gs>
                </a:gsLst>
                <a:lin ang="2700000" scaled="1"/>
                <a:tileRect/>
              </a:gradFill>
              <a:ln>
                <a:noFill/>
              </a:ln>
            </p:spPr>
          </p:pic>
        </p:grpSp>
        <p:sp>
          <p:nvSpPr>
            <p:cNvPr id="45" name="Cirkel: leeg 29">
              <a:extLst>
                <a:ext uri="{FF2B5EF4-FFF2-40B4-BE49-F238E27FC236}">
                  <a16:creationId xmlns:a16="http://schemas.microsoft.com/office/drawing/2014/main" id="{605F324E-FD2D-43E1-AA7B-34BAE29E2E91}"/>
                </a:ext>
              </a:extLst>
            </p:cNvPr>
            <p:cNvSpPr/>
            <p:nvPr/>
          </p:nvSpPr>
          <p:spPr>
            <a:xfrm>
              <a:off x="7897478" y="260350"/>
              <a:ext cx="1188000" cy="1188000"/>
            </a:xfrm>
            <a:prstGeom prst="donut">
              <a:avLst>
                <a:gd name="adj" fmla="val 4200"/>
              </a:avLst>
            </a:prstGeom>
            <a:gradFill flip="none" rotWithShape="1">
              <a:gsLst>
                <a:gs pos="47000">
                  <a:schemeClr val="bg2"/>
                </a:gs>
                <a:gs pos="0">
                  <a:schemeClr val="bg2"/>
                </a:gs>
                <a:gs pos="55000">
                  <a:schemeClr val="accent6"/>
                </a:gs>
                <a:gs pos="100000">
                  <a:schemeClr val="accent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8" name="Groep 47">
            <a:extLst>
              <a:ext uri="{FF2B5EF4-FFF2-40B4-BE49-F238E27FC236}">
                <a16:creationId xmlns:a16="http://schemas.microsoft.com/office/drawing/2014/main" id="{01FE21CA-18A0-446A-9009-E2D8608D72C5}"/>
              </a:ext>
            </a:extLst>
          </p:cNvPr>
          <p:cNvGrpSpPr/>
          <p:nvPr/>
        </p:nvGrpSpPr>
        <p:grpSpPr>
          <a:xfrm>
            <a:off x="7796313" y="2840641"/>
            <a:ext cx="1358065" cy="1456349"/>
            <a:chOff x="6363288" y="3255879"/>
            <a:chExt cx="1358065" cy="1456349"/>
          </a:xfrm>
        </p:grpSpPr>
        <p:grpSp>
          <p:nvGrpSpPr>
            <p:cNvPr id="49" name="Groep 48">
              <a:extLst>
                <a:ext uri="{FF2B5EF4-FFF2-40B4-BE49-F238E27FC236}">
                  <a16:creationId xmlns:a16="http://schemas.microsoft.com/office/drawing/2014/main" id="{6D09F3FC-E3CE-4CCC-B19E-C17D2A945076}"/>
                </a:ext>
              </a:extLst>
            </p:cNvPr>
            <p:cNvGrpSpPr/>
            <p:nvPr/>
          </p:nvGrpSpPr>
          <p:grpSpPr>
            <a:xfrm>
              <a:off x="6363288" y="3342387"/>
              <a:ext cx="1358065" cy="1369841"/>
              <a:chOff x="4320573" y="3654590"/>
              <a:chExt cx="1358065" cy="1369841"/>
            </a:xfrm>
          </p:grpSpPr>
          <p:sp>
            <p:nvSpPr>
              <p:cNvPr id="51" name="Rechthoek 30">
                <a:extLst>
                  <a:ext uri="{FF2B5EF4-FFF2-40B4-BE49-F238E27FC236}">
                    <a16:creationId xmlns:a16="http://schemas.microsoft.com/office/drawing/2014/main" id="{4163D968-4D1D-4BD0-802E-A4CFFB9F51D9}"/>
                  </a:ext>
                </a:extLst>
              </p:cNvPr>
              <p:cNvSpPr/>
              <p:nvPr/>
            </p:nvSpPr>
            <p:spPr>
              <a:xfrm>
                <a:off x="4320573" y="4716654"/>
                <a:ext cx="1358065" cy="307777"/>
              </a:xfrm>
              <a:prstGeom prst="rect">
                <a:avLst/>
              </a:prstGeom>
            </p:spPr>
            <p:txBody>
              <a:bodyPr wrap="none">
                <a:spAutoFit/>
              </a:bodyPr>
              <a:lstStyle/>
              <a:p>
                <a:pPr algn="ctr"/>
                <a:r>
                  <a:rPr lang="en-US" sz="1400" dirty="0"/>
                  <a:t>Mariah Gobble</a:t>
                </a:r>
              </a:p>
            </p:txBody>
          </p:sp>
          <p:pic>
            <p:nvPicPr>
              <p:cNvPr id="52" name="Picture 112">
                <a:extLst>
                  <a:ext uri="{FF2B5EF4-FFF2-40B4-BE49-F238E27FC236}">
                    <a16:creationId xmlns:a16="http://schemas.microsoft.com/office/drawing/2014/main" id="{AD681F6A-C03E-46B4-8BE8-E4222CAA735C}"/>
                  </a:ext>
                </a:extLst>
              </p:cNvPr>
              <p:cNvPicPr>
                <a:picLocks noChangeAspect="1"/>
              </p:cNvPicPr>
              <p:nvPr/>
            </p:nvPicPr>
            <p:blipFill>
              <a:blip r:embed="rId8"/>
              <a:stretch>
                <a:fillRect/>
              </a:stretch>
            </p:blipFill>
            <p:spPr>
              <a:xfrm>
                <a:off x="4453808" y="3654590"/>
                <a:ext cx="1014984" cy="1014984"/>
              </a:xfrm>
              <a:prstGeom prst="ellipse">
                <a:avLst/>
              </a:prstGeom>
            </p:spPr>
          </p:pic>
        </p:grpSp>
        <p:sp>
          <p:nvSpPr>
            <p:cNvPr id="50" name="Cirkel: leeg 29">
              <a:extLst>
                <a:ext uri="{FF2B5EF4-FFF2-40B4-BE49-F238E27FC236}">
                  <a16:creationId xmlns:a16="http://schemas.microsoft.com/office/drawing/2014/main" id="{43A531CD-3A9D-40F8-AAFD-869863E4CAFB}"/>
                </a:ext>
              </a:extLst>
            </p:cNvPr>
            <p:cNvSpPr/>
            <p:nvPr/>
          </p:nvSpPr>
          <p:spPr>
            <a:xfrm>
              <a:off x="6410015" y="3255879"/>
              <a:ext cx="1188000" cy="1188000"/>
            </a:xfrm>
            <a:prstGeom prst="donut">
              <a:avLst>
                <a:gd name="adj" fmla="val 4200"/>
              </a:avLst>
            </a:prstGeom>
            <a:gradFill flip="none" rotWithShape="1">
              <a:gsLst>
                <a:gs pos="47000">
                  <a:schemeClr val="bg2"/>
                </a:gs>
                <a:gs pos="0">
                  <a:schemeClr val="bg2"/>
                </a:gs>
                <a:gs pos="55000">
                  <a:schemeClr val="accent6"/>
                </a:gs>
                <a:gs pos="100000">
                  <a:schemeClr val="accent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9" name="Group 76">
            <a:extLst>
              <a:ext uri="{FF2B5EF4-FFF2-40B4-BE49-F238E27FC236}">
                <a16:creationId xmlns:a16="http://schemas.microsoft.com/office/drawing/2014/main" id="{91612548-08FE-49E5-A9E0-FF63244BDD8E}"/>
              </a:ext>
            </a:extLst>
          </p:cNvPr>
          <p:cNvGrpSpPr/>
          <p:nvPr/>
        </p:nvGrpSpPr>
        <p:grpSpPr>
          <a:xfrm>
            <a:off x="9641714" y="2840559"/>
            <a:ext cx="1240802" cy="1456349"/>
            <a:chOff x="981427" y="1143608"/>
            <a:chExt cx="1240802" cy="1456349"/>
          </a:xfrm>
        </p:grpSpPr>
        <p:sp>
          <p:nvSpPr>
            <p:cNvPr id="61" name="Cirkel: leeg 29">
              <a:extLst>
                <a:ext uri="{FF2B5EF4-FFF2-40B4-BE49-F238E27FC236}">
                  <a16:creationId xmlns:a16="http://schemas.microsoft.com/office/drawing/2014/main" id="{7317A31E-14C7-4B69-8B4A-C55716A07F8B}"/>
                </a:ext>
              </a:extLst>
            </p:cNvPr>
            <p:cNvSpPr/>
            <p:nvPr/>
          </p:nvSpPr>
          <p:spPr>
            <a:xfrm>
              <a:off x="981427" y="1143608"/>
              <a:ext cx="1188000" cy="1188000"/>
            </a:xfrm>
            <a:prstGeom prst="donut">
              <a:avLst>
                <a:gd name="adj" fmla="val 42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hthoek 30">
              <a:extLst>
                <a:ext uri="{FF2B5EF4-FFF2-40B4-BE49-F238E27FC236}">
                  <a16:creationId xmlns:a16="http://schemas.microsoft.com/office/drawing/2014/main" id="{B8DFC5BC-1E5C-4890-99BF-5F359EF33976}"/>
                </a:ext>
              </a:extLst>
            </p:cNvPr>
            <p:cNvSpPr/>
            <p:nvPr/>
          </p:nvSpPr>
          <p:spPr>
            <a:xfrm>
              <a:off x="997983" y="2292180"/>
              <a:ext cx="1224246" cy="307777"/>
            </a:xfrm>
            <a:prstGeom prst="rect">
              <a:avLst/>
            </a:prstGeom>
          </p:spPr>
          <p:txBody>
            <a:bodyPr wrap="none">
              <a:spAutoFit/>
            </a:bodyPr>
            <a:lstStyle/>
            <a:p>
              <a:pPr algn="ctr"/>
              <a:r>
                <a:rPr lang="en-US" sz="1400" dirty="0"/>
                <a:t>Jasmine Peace</a:t>
              </a:r>
            </a:p>
          </p:txBody>
        </p:sp>
      </p:grpSp>
      <p:grpSp>
        <p:nvGrpSpPr>
          <p:cNvPr id="71" name="Groep 70">
            <a:extLst>
              <a:ext uri="{FF2B5EF4-FFF2-40B4-BE49-F238E27FC236}">
                <a16:creationId xmlns:a16="http://schemas.microsoft.com/office/drawing/2014/main" id="{2CF6EB8C-C01F-4034-8B10-39B36B308557}"/>
              </a:ext>
            </a:extLst>
          </p:cNvPr>
          <p:cNvGrpSpPr/>
          <p:nvPr/>
        </p:nvGrpSpPr>
        <p:grpSpPr>
          <a:xfrm>
            <a:off x="1991354" y="1257562"/>
            <a:ext cx="1188000" cy="1464440"/>
            <a:chOff x="4290885" y="1612229"/>
            <a:chExt cx="1188000" cy="1464440"/>
          </a:xfrm>
        </p:grpSpPr>
        <p:sp>
          <p:nvSpPr>
            <p:cNvPr id="64" name="Rechthoek 30">
              <a:extLst>
                <a:ext uri="{FF2B5EF4-FFF2-40B4-BE49-F238E27FC236}">
                  <a16:creationId xmlns:a16="http://schemas.microsoft.com/office/drawing/2014/main" id="{56AD629E-6AA3-4AE1-BAF7-493A1021FD0F}"/>
                </a:ext>
              </a:extLst>
            </p:cNvPr>
            <p:cNvSpPr/>
            <p:nvPr/>
          </p:nvSpPr>
          <p:spPr>
            <a:xfrm>
              <a:off x="4316268" y="2768892"/>
              <a:ext cx="1151277" cy="307777"/>
            </a:xfrm>
            <a:prstGeom prst="rect">
              <a:avLst/>
            </a:prstGeom>
          </p:spPr>
          <p:txBody>
            <a:bodyPr wrap="none">
              <a:spAutoFit/>
            </a:bodyPr>
            <a:lstStyle/>
            <a:p>
              <a:pPr algn="ctr"/>
              <a:r>
                <a:rPr lang="en-US" sz="1400" dirty="0"/>
                <a:t>Ross Sozzani</a:t>
              </a:r>
            </a:p>
          </p:txBody>
        </p:sp>
        <p:pic>
          <p:nvPicPr>
            <p:cNvPr id="66" name="Afbeelding 65">
              <a:extLst>
                <a:ext uri="{FF2B5EF4-FFF2-40B4-BE49-F238E27FC236}">
                  <a16:creationId xmlns:a16="http://schemas.microsoft.com/office/drawing/2014/main" id="{7ADC906B-A36D-46D8-8C2D-EC71FC980D59}"/>
                </a:ext>
              </a:extLst>
            </p:cNvPr>
            <p:cNvPicPr>
              <a:picLocks noChangeAspect="1"/>
            </p:cNvPicPr>
            <p:nvPr/>
          </p:nvPicPr>
          <p:blipFill rotWithShape="1">
            <a:blip r:embed="rId9">
              <a:extLst>
                <a:ext uri="{28A0092B-C50C-407E-A947-70E740481C1C}">
                  <a14:useLocalDpi xmlns:a14="http://schemas.microsoft.com/office/drawing/2010/main" val="0"/>
                </a:ext>
              </a:extLst>
            </a:blip>
            <a:srcRect l="32482" t="1317" r="12607" b="1177"/>
            <a:stretch/>
          </p:blipFill>
          <p:spPr>
            <a:xfrm>
              <a:off x="4383176" y="1705690"/>
              <a:ext cx="1014984" cy="1014984"/>
            </a:xfrm>
            <a:prstGeom prst="ellipse">
              <a:avLst/>
            </a:prstGeom>
          </p:spPr>
        </p:pic>
        <p:sp>
          <p:nvSpPr>
            <p:cNvPr id="70" name="Cirkel: leeg 29">
              <a:extLst>
                <a:ext uri="{FF2B5EF4-FFF2-40B4-BE49-F238E27FC236}">
                  <a16:creationId xmlns:a16="http://schemas.microsoft.com/office/drawing/2014/main" id="{C35B5F8F-2499-4C16-880E-6E9AE97D2CFD}"/>
                </a:ext>
              </a:extLst>
            </p:cNvPr>
            <p:cNvSpPr/>
            <p:nvPr/>
          </p:nvSpPr>
          <p:spPr>
            <a:xfrm>
              <a:off x="4290885" y="1612229"/>
              <a:ext cx="1188000" cy="1188000"/>
            </a:xfrm>
            <a:prstGeom prst="donut">
              <a:avLst>
                <a:gd name="adj" fmla="val 42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074" name="Picture 2" descr="NSF Logo | NSF - National Science Foundation">
            <a:extLst>
              <a:ext uri="{FF2B5EF4-FFF2-40B4-BE49-F238E27FC236}">
                <a16:creationId xmlns:a16="http://schemas.microsoft.com/office/drawing/2014/main" id="{08CD989E-224C-4D02-870A-586696B3E0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5565" y="6083013"/>
            <a:ext cx="747507" cy="7514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ep 2">
            <a:extLst>
              <a:ext uri="{FF2B5EF4-FFF2-40B4-BE49-F238E27FC236}">
                <a16:creationId xmlns:a16="http://schemas.microsoft.com/office/drawing/2014/main" id="{07E2FA0D-E490-41F4-A3CC-80AFDFB1738B}"/>
              </a:ext>
            </a:extLst>
          </p:cNvPr>
          <p:cNvGrpSpPr/>
          <p:nvPr/>
        </p:nvGrpSpPr>
        <p:grpSpPr>
          <a:xfrm>
            <a:off x="5870152" y="2933993"/>
            <a:ext cx="1326966" cy="1456349"/>
            <a:chOff x="1925141" y="3247372"/>
            <a:chExt cx="1326966" cy="1456349"/>
          </a:xfrm>
        </p:grpSpPr>
        <p:grpSp>
          <p:nvGrpSpPr>
            <p:cNvPr id="19" name="Group 76">
              <a:extLst>
                <a:ext uri="{FF2B5EF4-FFF2-40B4-BE49-F238E27FC236}">
                  <a16:creationId xmlns:a16="http://schemas.microsoft.com/office/drawing/2014/main" id="{254B5786-654F-4405-B3D2-E3496CD1D728}"/>
                </a:ext>
              </a:extLst>
            </p:cNvPr>
            <p:cNvGrpSpPr/>
            <p:nvPr/>
          </p:nvGrpSpPr>
          <p:grpSpPr>
            <a:xfrm>
              <a:off x="1925141" y="3247372"/>
              <a:ext cx="1326966" cy="1456349"/>
              <a:chOff x="946604" y="1143608"/>
              <a:chExt cx="1326966" cy="1456349"/>
            </a:xfrm>
          </p:grpSpPr>
          <p:sp>
            <p:nvSpPr>
              <p:cNvPr id="21" name="Cirkel: leeg 29">
                <a:extLst>
                  <a:ext uri="{FF2B5EF4-FFF2-40B4-BE49-F238E27FC236}">
                    <a16:creationId xmlns:a16="http://schemas.microsoft.com/office/drawing/2014/main" id="{EC638601-AFBD-4136-A0A9-C4DA2EFC74A4}"/>
                  </a:ext>
                </a:extLst>
              </p:cNvPr>
              <p:cNvSpPr/>
              <p:nvPr/>
            </p:nvSpPr>
            <p:spPr>
              <a:xfrm>
                <a:off x="981427" y="1143608"/>
                <a:ext cx="1188000" cy="1188000"/>
              </a:xfrm>
              <a:prstGeom prst="donut">
                <a:avLst>
                  <a:gd name="adj" fmla="val 42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hthoek 30">
                <a:extLst>
                  <a:ext uri="{FF2B5EF4-FFF2-40B4-BE49-F238E27FC236}">
                    <a16:creationId xmlns:a16="http://schemas.microsoft.com/office/drawing/2014/main" id="{0351E01C-A0D9-42DB-9F2E-D95D5758BDA3}"/>
                  </a:ext>
                </a:extLst>
              </p:cNvPr>
              <p:cNvSpPr/>
              <p:nvPr/>
            </p:nvSpPr>
            <p:spPr>
              <a:xfrm>
                <a:off x="946604" y="2292180"/>
                <a:ext cx="1326966" cy="307777"/>
              </a:xfrm>
              <a:prstGeom prst="rect">
                <a:avLst/>
              </a:prstGeom>
            </p:spPr>
            <p:txBody>
              <a:bodyPr wrap="none">
                <a:spAutoFit/>
              </a:bodyPr>
              <a:lstStyle/>
              <a:p>
                <a:pPr algn="ctr"/>
                <a:r>
                  <a:rPr lang="en-US" sz="1400" dirty="0"/>
                  <a:t>Sahil </a:t>
                </a:r>
                <a:r>
                  <a:rPr lang="en-US" sz="1400" dirty="0" err="1"/>
                  <a:t>Palarpwar</a:t>
                </a:r>
                <a:endParaRPr lang="en-US" sz="1400" dirty="0"/>
              </a:p>
            </p:txBody>
          </p:sp>
        </p:grpSp>
        <p:pic>
          <p:nvPicPr>
            <p:cNvPr id="3076" name="Picture 4" descr="Profile photo of Sahil Palarpwar">
              <a:extLst>
                <a:ext uri="{FF2B5EF4-FFF2-40B4-BE49-F238E27FC236}">
                  <a16:creationId xmlns:a16="http://schemas.microsoft.com/office/drawing/2014/main" id="{B3B9A437-CAAA-4BFC-812B-88BEED885D27}"/>
                </a:ext>
              </a:extLst>
            </p:cNvPr>
            <p:cNvPicPr preferRelativeResize="0">
              <a:picLocks noChangeAspect="1" noChangeArrowheads="1"/>
            </p:cNvPicPr>
            <p:nvPr/>
          </p:nvPicPr>
          <p:blipFill rotWithShape="1">
            <a:blip r:embed="rId11">
              <a:extLst>
                <a:ext uri="{28A0092B-C50C-407E-A947-70E740481C1C}">
                  <a14:useLocalDpi xmlns:a14="http://schemas.microsoft.com/office/drawing/2010/main" val="0"/>
                </a:ext>
              </a:extLst>
            </a:blip>
            <a:srcRect l="19441" t="4432" r="807" b="15364"/>
            <a:stretch/>
          </p:blipFill>
          <p:spPr bwMode="auto">
            <a:xfrm>
              <a:off x="2053873" y="3336010"/>
              <a:ext cx="1000181" cy="100584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69" name="Group 76">
            <a:extLst>
              <a:ext uri="{FF2B5EF4-FFF2-40B4-BE49-F238E27FC236}">
                <a16:creationId xmlns:a16="http://schemas.microsoft.com/office/drawing/2014/main" id="{D6656DC2-429D-449B-B40F-39BEEBF9C381}"/>
              </a:ext>
            </a:extLst>
          </p:cNvPr>
          <p:cNvGrpSpPr/>
          <p:nvPr/>
        </p:nvGrpSpPr>
        <p:grpSpPr>
          <a:xfrm>
            <a:off x="7726742" y="4459739"/>
            <a:ext cx="1343061" cy="1456349"/>
            <a:chOff x="938581" y="1143608"/>
            <a:chExt cx="1343061" cy="1456349"/>
          </a:xfrm>
        </p:grpSpPr>
        <p:sp>
          <p:nvSpPr>
            <p:cNvPr id="74" name="Cirkel: leeg 29">
              <a:extLst>
                <a:ext uri="{FF2B5EF4-FFF2-40B4-BE49-F238E27FC236}">
                  <a16:creationId xmlns:a16="http://schemas.microsoft.com/office/drawing/2014/main" id="{029E992F-812F-4FF3-B303-97EC7E57FF5F}"/>
                </a:ext>
              </a:extLst>
            </p:cNvPr>
            <p:cNvSpPr/>
            <p:nvPr/>
          </p:nvSpPr>
          <p:spPr>
            <a:xfrm>
              <a:off x="981427" y="1143608"/>
              <a:ext cx="1188000" cy="1188000"/>
            </a:xfrm>
            <a:prstGeom prst="donut">
              <a:avLst>
                <a:gd name="adj" fmla="val 42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hthoek 30">
              <a:extLst>
                <a:ext uri="{FF2B5EF4-FFF2-40B4-BE49-F238E27FC236}">
                  <a16:creationId xmlns:a16="http://schemas.microsoft.com/office/drawing/2014/main" id="{85FC7571-1FD3-479D-B939-0F79363482B8}"/>
                </a:ext>
              </a:extLst>
            </p:cNvPr>
            <p:cNvSpPr/>
            <p:nvPr/>
          </p:nvSpPr>
          <p:spPr>
            <a:xfrm>
              <a:off x="938581" y="2292180"/>
              <a:ext cx="1343061" cy="307777"/>
            </a:xfrm>
            <a:prstGeom prst="rect">
              <a:avLst/>
            </a:prstGeom>
          </p:spPr>
          <p:txBody>
            <a:bodyPr wrap="none">
              <a:spAutoFit/>
            </a:bodyPr>
            <a:lstStyle/>
            <a:p>
              <a:pPr algn="ctr"/>
              <a:r>
                <a:rPr lang="en-US" sz="1400" dirty="0"/>
                <a:t>Thomas Nguyen</a:t>
              </a:r>
            </a:p>
          </p:txBody>
        </p:sp>
      </p:grpSp>
      <p:pic>
        <p:nvPicPr>
          <p:cNvPr id="3078" name="Picture 6" descr="Profile photo of Thomas Nguyen">
            <a:extLst>
              <a:ext uri="{FF2B5EF4-FFF2-40B4-BE49-F238E27FC236}">
                <a16:creationId xmlns:a16="http://schemas.microsoft.com/office/drawing/2014/main" id="{51903329-CD5D-451D-BA14-3D469B85334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513" t="2061" r="11501" b="21868"/>
          <a:stretch/>
        </p:blipFill>
        <p:spPr bwMode="auto">
          <a:xfrm>
            <a:off x="7878289" y="4560617"/>
            <a:ext cx="1004733" cy="1005840"/>
          </a:xfrm>
          <a:prstGeom prst="ellipse">
            <a:avLst/>
          </a:prstGeom>
          <a:noFill/>
          <a:extLst>
            <a:ext uri="{909E8E84-426E-40DD-AFC4-6F175D3DCCD1}">
              <a14:hiddenFill xmlns:a14="http://schemas.microsoft.com/office/drawing/2010/main">
                <a:solidFill>
                  <a:srgbClr val="FFFFFF"/>
                </a:solidFill>
              </a14:hiddenFill>
            </a:ext>
          </a:extLst>
        </p:spPr>
      </p:pic>
      <p:pic>
        <p:nvPicPr>
          <p:cNvPr id="3082" name="Picture 10" descr="Profile photo of Jasmine Peace">
            <a:extLst>
              <a:ext uri="{FF2B5EF4-FFF2-40B4-BE49-F238E27FC236}">
                <a16:creationId xmlns:a16="http://schemas.microsoft.com/office/drawing/2014/main" id="{84CB9221-4762-42DB-9B26-014F0EC56D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65" t="6568" r="16114" b="21226"/>
          <a:stretch/>
        </p:blipFill>
        <p:spPr bwMode="auto">
          <a:xfrm>
            <a:off x="9753131" y="2924236"/>
            <a:ext cx="964246" cy="1005840"/>
          </a:xfrm>
          <a:prstGeom prst="ellipse">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34002F-16C9-4C48-BB15-74FF89088D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98109" y="4541503"/>
            <a:ext cx="1005840" cy="1005840"/>
          </a:xfrm>
          <a:prstGeom prst="ellipse">
            <a:avLst/>
          </a:prstGeom>
          <a:noFill/>
          <a:extLst>
            <a:ext uri="{909E8E84-426E-40DD-AFC4-6F175D3DCCD1}">
              <a14:hiddenFill xmlns:a14="http://schemas.microsoft.com/office/drawing/2010/main">
                <a:solidFill>
                  <a:srgbClr val="FFFFFF"/>
                </a:solidFill>
              </a14:hiddenFill>
            </a:ext>
          </a:extLst>
        </p:spPr>
      </p:pic>
      <p:grpSp>
        <p:nvGrpSpPr>
          <p:cNvPr id="54" name="Group 76">
            <a:extLst>
              <a:ext uri="{FF2B5EF4-FFF2-40B4-BE49-F238E27FC236}">
                <a16:creationId xmlns:a16="http://schemas.microsoft.com/office/drawing/2014/main" id="{02F833F6-7310-A676-7C88-246955E8E336}"/>
              </a:ext>
            </a:extLst>
          </p:cNvPr>
          <p:cNvGrpSpPr/>
          <p:nvPr/>
        </p:nvGrpSpPr>
        <p:grpSpPr>
          <a:xfrm>
            <a:off x="3859018" y="1265653"/>
            <a:ext cx="1188000" cy="1456349"/>
            <a:chOff x="981427" y="1143608"/>
            <a:chExt cx="1188000" cy="1456349"/>
          </a:xfrm>
        </p:grpSpPr>
        <p:sp>
          <p:nvSpPr>
            <p:cNvPr id="56" name="Cirkel: leeg 29">
              <a:extLst>
                <a:ext uri="{FF2B5EF4-FFF2-40B4-BE49-F238E27FC236}">
                  <a16:creationId xmlns:a16="http://schemas.microsoft.com/office/drawing/2014/main" id="{BA6E9E91-C82A-C642-0413-AA080812868A}"/>
                </a:ext>
              </a:extLst>
            </p:cNvPr>
            <p:cNvSpPr/>
            <p:nvPr/>
          </p:nvSpPr>
          <p:spPr>
            <a:xfrm>
              <a:off x="981427" y="1143608"/>
              <a:ext cx="1188000" cy="1188000"/>
            </a:xfrm>
            <a:prstGeom prst="donut">
              <a:avLst>
                <a:gd name="adj" fmla="val 42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hthoek 30">
              <a:extLst>
                <a:ext uri="{FF2B5EF4-FFF2-40B4-BE49-F238E27FC236}">
                  <a16:creationId xmlns:a16="http://schemas.microsoft.com/office/drawing/2014/main" id="{A401927C-83C4-2AB7-F285-6A69EFCF03BC}"/>
                </a:ext>
              </a:extLst>
            </p:cNvPr>
            <p:cNvSpPr/>
            <p:nvPr/>
          </p:nvSpPr>
          <p:spPr>
            <a:xfrm>
              <a:off x="1201164" y="2292180"/>
              <a:ext cx="817853" cy="307777"/>
            </a:xfrm>
            <a:prstGeom prst="rect">
              <a:avLst/>
            </a:prstGeom>
          </p:spPr>
          <p:txBody>
            <a:bodyPr wrap="none">
              <a:spAutoFit/>
            </a:bodyPr>
            <a:lstStyle/>
            <a:p>
              <a:pPr algn="ctr"/>
              <a:r>
                <a:rPr lang="en-US" sz="1400" dirty="0"/>
                <a:t>Fin Amin</a:t>
              </a:r>
            </a:p>
          </p:txBody>
        </p:sp>
      </p:grpSp>
      <p:grpSp>
        <p:nvGrpSpPr>
          <p:cNvPr id="7" name="Groep 6">
            <a:extLst>
              <a:ext uri="{FF2B5EF4-FFF2-40B4-BE49-F238E27FC236}">
                <a16:creationId xmlns:a16="http://schemas.microsoft.com/office/drawing/2014/main" id="{415E2FF4-8875-DF1F-7B2C-5FF275EDB908}"/>
              </a:ext>
            </a:extLst>
          </p:cNvPr>
          <p:cNvGrpSpPr/>
          <p:nvPr/>
        </p:nvGrpSpPr>
        <p:grpSpPr>
          <a:xfrm>
            <a:off x="3825218" y="2947999"/>
            <a:ext cx="1255599" cy="1456349"/>
            <a:chOff x="1752431" y="3813328"/>
            <a:chExt cx="1255599" cy="1456349"/>
          </a:xfrm>
        </p:grpSpPr>
        <p:grpSp>
          <p:nvGrpSpPr>
            <p:cNvPr id="58" name="Group 76">
              <a:extLst>
                <a:ext uri="{FF2B5EF4-FFF2-40B4-BE49-F238E27FC236}">
                  <a16:creationId xmlns:a16="http://schemas.microsoft.com/office/drawing/2014/main" id="{3C9DC2B6-54B5-0810-018D-385755EB64B4}"/>
                </a:ext>
              </a:extLst>
            </p:cNvPr>
            <p:cNvGrpSpPr/>
            <p:nvPr/>
          </p:nvGrpSpPr>
          <p:grpSpPr>
            <a:xfrm>
              <a:off x="1752431" y="3813328"/>
              <a:ext cx="1255599" cy="1456349"/>
              <a:chOff x="981427" y="1143608"/>
              <a:chExt cx="1255599" cy="1456349"/>
            </a:xfrm>
          </p:grpSpPr>
          <p:sp>
            <p:nvSpPr>
              <p:cNvPr id="60" name="Cirkel: leeg 29">
                <a:extLst>
                  <a:ext uri="{FF2B5EF4-FFF2-40B4-BE49-F238E27FC236}">
                    <a16:creationId xmlns:a16="http://schemas.microsoft.com/office/drawing/2014/main" id="{9A80719A-30B0-14F3-F0DD-EFFB6B8C6629}"/>
                  </a:ext>
                </a:extLst>
              </p:cNvPr>
              <p:cNvSpPr/>
              <p:nvPr/>
            </p:nvSpPr>
            <p:spPr>
              <a:xfrm>
                <a:off x="981427" y="1143608"/>
                <a:ext cx="1188000" cy="1188000"/>
              </a:xfrm>
              <a:prstGeom prst="donut">
                <a:avLst>
                  <a:gd name="adj" fmla="val 42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hthoek 30">
                <a:extLst>
                  <a:ext uri="{FF2B5EF4-FFF2-40B4-BE49-F238E27FC236}">
                    <a16:creationId xmlns:a16="http://schemas.microsoft.com/office/drawing/2014/main" id="{D2D19B70-C4BC-6B82-A403-D2C3234F22BA}"/>
                  </a:ext>
                </a:extLst>
              </p:cNvPr>
              <p:cNvSpPr/>
              <p:nvPr/>
            </p:nvSpPr>
            <p:spPr>
              <a:xfrm>
                <a:off x="983157" y="2292180"/>
                <a:ext cx="1253869" cy="307777"/>
              </a:xfrm>
              <a:prstGeom prst="rect">
                <a:avLst/>
              </a:prstGeom>
            </p:spPr>
            <p:txBody>
              <a:bodyPr wrap="none">
                <a:spAutoFit/>
              </a:bodyPr>
              <a:lstStyle/>
              <a:p>
                <a:pPr algn="ctr"/>
                <a:r>
                  <a:rPr lang="en-US" sz="1400" dirty="0"/>
                  <a:t>Imani Madison</a:t>
                </a:r>
              </a:p>
            </p:txBody>
          </p:sp>
        </p:grpSp>
        <p:pic>
          <p:nvPicPr>
            <p:cNvPr id="6" name="Afbeelding 5">
              <a:extLst>
                <a:ext uri="{FF2B5EF4-FFF2-40B4-BE49-F238E27FC236}">
                  <a16:creationId xmlns:a16="http://schemas.microsoft.com/office/drawing/2014/main" id="{85EC41A5-426E-67FF-6D45-090F1A5D7D94}"/>
                </a:ext>
              </a:extLst>
            </p:cNvPr>
            <p:cNvPicPr>
              <a:picLocks noChangeAspect="1"/>
            </p:cNvPicPr>
            <p:nvPr/>
          </p:nvPicPr>
          <p:blipFill rotWithShape="1">
            <a:blip r:embed="rId15"/>
            <a:srcRect l="593" r="593"/>
            <a:stretch/>
          </p:blipFill>
          <p:spPr>
            <a:xfrm>
              <a:off x="1838939" y="3909097"/>
              <a:ext cx="1014984" cy="1014984"/>
            </a:xfrm>
            <a:prstGeom prst="ellipse">
              <a:avLst/>
            </a:prstGeom>
          </p:spPr>
        </p:pic>
      </p:grpSp>
      <p:grpSp>
        <p:nvGrpSpPr>
          <p:cNvPr id="10" name="Groep 9">
            <a:extLst>
              <a:ext uri="{FF2B5EF4-FFF2-40B4-BE49-F238E27FC236}">
                <a16:creationId xmlns:a16="http://schemas.microsoft.com/office/drawing/2014/main" id="{093BDD7A-4888-DB7E-3215-339A3171A7DE}"/>
              </a:ext>
            </a:extLst>
          </p:cNvPr>
          <p:cNvGrpSpPr/>
          <p:nvPr/>
        </p:nvGrpSpPr>
        <p:grpSpPr>
          <a:xfrm>
            <a:off x="389492" y="3459002"/>
            <a:ext cx="2384681" cy="1951244"/>
            <a:chOff x="759144" y="3818925"/>
            <a:chExt cx="2384681" cy="1951244"/>
          </a:xfrm>
        </p:grpSpPr>
        <p:sp>
          <p:nvSpPr>
            <p:cNvPr id="67" name="Cirkel: leeg 29">
              <a:extLst>
                <a:ext uri="{FF2B5EF4-FFF2-40B4-BE49-F238E27FC236}">
                  <a16:creationId xmlns:a16="http://schemas.microsoft.com/office/drawing/2014/main" id="{256EB86D-D107-3337-126A-F9B32467C2DB}"/>
                </a:ext>
              </a:extLst>
            </p:cNvPr>
            <p:cNvSpPr/>
            <p:nvPr/>
          </p:nvSpPr>
          <p:spPr>
            <a:xfrm>
              <a:off x="777023" y="3818925"/>
              <a:ext cx="410112" cy="398872"/>
            </a:xfrm>
            <a:prstGeom prst="donut">
              <a:avLst>
                <a:gd name="adj" fmla="val 42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68" name="Rechthoek 30">
              <a:extLst>
                <a:ext uri="{FF2B5EF4-FFF2-40B4-BE49-F238E27FC236}">
                  <a16:creationId xmlns:a16="http://schemas.microsoft.com/office/drawing/2014/main" id="{BBED0052-F7A5-D91F-16C8-5C06BECCA1C0}"/>
                </a:ext>
              </a:extLst>
            </p:cNvPr>
            <p:cNvSpPr/>
            <p:nvPr/>
          </p:nvSpPr>
          <p:spPr>
            <a:xfrm>
              <a:off x="1241279" y="3864474"/>
              <a:ext cx="831125" cy="307777"/>
            </a:xfrm>
            <a:prstGeom prst="rect">
              <a:avLst/>
            </a:prstGeom>
          </p:spPr>
          <p:txBody>
            <a:bodyPr wrap="none">
              <a:spAutoFit/>
            </a:bodyPr>
            <a:lstStyle/>
            <a:p>
              <a:pPr algn="ctr"/>
              <a:r>
                <a:rPr lang="en-US" sz="1400" dirty="0"/>
                <a:t>Postdocs</a:t>
              </a:r>
            </a:p>
          </p:txBody>
        </p:sp>
        <p:sp>
          <p:nvSpPr>
            <p:cNvPr id="72" name="Cirkel: leeg 29">
              <a:extLst>
                <a:ext uri="{FF2B5EF4-FFF2-40B4-BE49-F238E27FC236}">
                  <a16:creationId xmlns:a16="http://schemas.microsoft.com/office/drawing/2014/main" id="{83D30DED-6696-F15F-51CE-A8273A24F65F}"/>
                </a:ext>
              </a:extLst>
            </p:cNvPr>
            <p:cNvSpPr/>
            <p:nvPr/>
          </p:nvSpPr>
          <p:spPr>
            <a:xfrm>
              <a:off x="767495" y="4343132"/>
              <a:ext cx="405831" cy="392109"/>
            </a:xfrm>
            <a:prstGeom prst="donut">
              <a:avLst>
                <a:gd name="adj" fmla="val 42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3" name="Rechthoek 30">
              <a:extLst>
                <a:ext uri="{FF2B5EF4-FFF2-40B4-BE49-F238E27FC236}">
                  <a16:creationId xmlns:a16="http://schemas.microsoft.com/office/drawing/2014/main" id="{B34EE0E4-B782-9396-D2D4-E609C84FC785}"/>
                </a:ext>
              </a:extLst>
            </p:cNvPr>
            <p:cNvSpPr/>
            <p:nvPr/>
          </p:nvSpPr>
          <p:spPr>
            <a:xfrm>
              <a:off x="1226883" y="4383155"/>
              <a:ext cx="1552733" cy="307777"/>
            </a:xfrm>
            <a:prstGeom prst="rect">
              <a:avLst/>
            </a:prstGeom>
          </p:spPr>
          <p:txBody>
            <a:bodyPr wrap="none">
              <a:spAutoFit/>
            </a:bodyPr>
            <a:lstStyle/>
            <a:p>
              <a:pPr algn="ctr"/>
              <a:r>
                <a:rPr lang="en-US" sz="1400" dirty="0"/>
                <a:t>Graduate Students</a:t>
              </a:r>
            </a:p>
          </p:txBody>
        </p:sp>
        <p:sp>
          <p:nvSpPr>
            <p:cNvPr id="76" name="Cirkel: leeg 29">
              <a:extLst>
                <a:ext uri="{FF2B5EF4-FFF2-40B4-BE49-F238E27FC236}">
                  <a16:creationId xmlns:a16="http://schemas.microsoft.com/office/drawing/2014/main" id="{97676FF4-4CE1-31D4-D6B6-219766683D24}"/>
                </a:ext>
              </a:extLst>
            </p:cNvPr>
            <p:cNvSpPr/>
            <p:nvPr/>
          </p:nvSpPr>
          <p:spPr>
            <a:xfrm>
              <a:off x="763213" y="4847641"/>
              <a:ext cx="410112" cy="392108"/>
            </a:xfrm>
            <a:prstGeom prst="donut">
              <a:avLst>
                <a:gd name="adj" fmla="val 42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7" name="Rechthoek 30">
              <a:extLst>
                <a:ext uri="{FF2B5EF4-FFF2-40B4-BE49-F238E27FC236}">
                  <a16:creationId xmlns:a16="http://schemas.microsoft.com/office/drawing/2014/main" id="{D8C259F7-73FD-4F47-AB32-B325AAB50E59}"/>
                </a:ext>
              </a:extLst>
            </p:cNvPr>
            <p:cNvSpPr/>
            <p:nvPr/>
          </p:nvSpPr>
          <p:spPr>
            <a:xfrm>
              <a:off x="1235494" y="4898431"/>
              <a:ext cx="1610954" cy="307777"/>
            </a:xfrm>
            <a:prstGeom prst="rect">
              <a:avLst/>
            </a:prstGeom>
          </p:spPr>
          <p:txBody>
            <a:bodyPr wrap="none">
              <a:spAutoFit/>
            </a:bodyPr>
            <a:lstStyle/>
            <a:p>
              <a:pPr algn="ctr"/>
              <a:r>
                <a:rPr lang="en-US" sz="1400" dirty="0"/>
                <a:t>Research Assistants</a:t>
              </a:r>
            </a:p>
          </p:txBody>
        </p:sp>
        <p:sp>
          <p:nvSpPr>
            <p:cNvPr id="78" name="Cirkel: leeg 29">
              <a:extLst>
                <a:ext uri="{FF2B5EF4-FFF2-40B4-BE49-F238E27FC236}">
                  <a16:creationId xmlns:a16="http://schemas.microsoft.com/office/drawing/2014/main" id="{27AE4726-96A2-BE0E-BC6C-2155E9EF3094}"/>
                </a:ext>
              </a:extLst>
            </p:cNvPr>
            <p:cNvSpPr/>
            <p:nvPr/>
          </p:nvSpPr>
          <p:spPr>
            <a:xfrm>
              <a:off x="759144" y="5371297"/>
              <a:ext cx="410112" cy="398872"/>
            </a:xfrm>
            <a:prstGeom prst="donut">
              <a:avLst>
                <a:gd name="adj" fmla="val 42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9" name="Rechthoek 30">
              <a:extLst>
                <a:ext uri="{FF2B5EF4-FFF2-40B4-BE49-F238E27FC236}">
                  <a16:creationId xmlns:a16="http://schemas.microsoft.com/office/drawing/2014/main" id="{F9F062F9-D520-0AF0-6276-42F794D1B36A}"/>
                </a:ext>
              </a:extLst>
            </p:cNvPr>
            <p:cNvSpPr/>
            <p:nvPr/>
          </p:nvSpPr>
          <p:spPr>
            <a:xfrm>
              <a:off x="1165527" y="5425946"/>
              <a:ext cx="1978298" cy="307777"/>
            </a:xfrm>
            <a:prstGeom prst="rect">
              <a:avLst/>
            </a:prstGeom>
          </p:spPr>
          <p:txBody>
            <a:bodyPr wrap="none">
              <a:spAutoFit/>
            </a:bodyPr>
            <a:lstStyle/>
            <a:p>
              <a:pPr algn="ctr"/>
              <a:r>
                <a:rPr lang="en-US" sz="1400" dirty="0"/>
                <a:t>Undergraduate Students</a:t>
              </a:r>
            </a:p>
          </p:txBody>
        </p:sp>
      </p:grpSp>
      <p:pic>
        <p:nvPicPr>
          <p:cNvPr id="1026" name="Picture 2" descr="Fin Amin">
            <a:extLst>
              <a:ext uri="{FF2B5EF4-FFF2-40B4-BE49-F238E27FC236}">
                <a16:creationId xmlns:a16="http://schemas.microsoft.com/office/drawing/2014/main" id="{03CE6A97-0F5C-746E-3B22-5A3567CD358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8420" t="1638" r="11923" b="28705"/>
          <a:stretch/>
        </p:blipFill>
        <p:spPr bwMode="auto">
          <a:xfrm>
            <a:off x="3960675" y="1348827"/>
            <a:ext cx="1014984" cy="101498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4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1C24-D3FC-AAE9-E5A2-07B7B2FE06E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9DAC859-E060-32F8-247E-71CF48300D0C}"/>
              </a:ext>
            </a:extLst>
          </p:cNvPr>
          <p:cNvSpPr>
            <a:spLocks noGrp="1"/>
          </p:cNvSpPr>
          <p:nvPr>
            <p:ph idx="1"/>
          </p:nvPr>
        </p:nvSpPr>
        <p:spPr/>
        <p:txBody>
          <a:bodyPr/>
          <a:lstStyle/>
          <a:p>
            <a:r>
              <a:rPr lang="en-US" dirty="0"/>
              <a:t>The goal of this project is to discover the connection between changes in </a:t>
            </a:r>
            <a:r>
              <a:rPr lang="en-US" dirty="0" err="1"/>
              <a:t>phosphoproteomics</a:t>
            </a:r>
            <a:r>
              <a:rPr lang="en-US" dirty="0"/>
              <a:t> and a subsequent phenotype. </a:t>
            </a:r>
          </a:p>
          <a:p>
            <a:r>
              <a:rPr lang="en-US" dirty="0"/>
              <a:t>An example would be heat stress activating a phosphorylation signaling pathway which induces an adaptive change in certain phenotype(s).</a:t>
            </a:r>
          </a:p>
        </p:txBody>
      </p:sp>
      <p:sp>
        <p:nvSpPr>
          <p:cNvPr id="4" name="Slide Number Placeholder 3">
            <a:extLst>
              <a:ext uri="{FF2B5EF4-FFF2-40B4-BE49-F238E27FC236}">
                <a16:creationId xmlns:a16="http://schemas.microsoft.com/office/drawing/2014/main" id="{07CAB755-2E51-834A-F2D8-3B71C9C4A03D}"/>
              </a:ext>
            </a:extLst>
          </p:cNvPr>
          <p:cNvSpPr>
            <a:spLocks noGrp="1"/>
          </p:cNvSpPr>
          <p:nvPr>
            <p:ph type="sldNum" sz="quarter" idx="12"/>
          </p:nvPr>
        </p:nvSpPr>
        <p:spPr/>
        <p:txBody>
          <a:bodyPr/>
          <a:lstStyle/>
          <a:p>
            <a:pPr rtl="0"/>
            <a:fld id="{03DC2DEF-D2FE-4B45-ABA4-9F153FD1C98A}" type="slidenum">
              <a:rPr lang="nl-NL" noProof="0" smtClean="0"/>
              <a:t>2</a:t>
            </a:fld>
            <a:endParaRPr lang="nl-NL" noProof="0"/>
          </a:p>
        </p:txBody>
      </p:sp>
      <p:pic>
        <p:nvPicPr>
          <p:cNvPr id="6" name="Picture 5" descr="Diagram&#10;&#10;Description automatically generated">
            <a:extLst>
              <a:ext uri="{FF2B5EF4-FFF2-40B4-BE49-F238E27FC236}">
                <a16:creationId xmlns:a16="http://schemas.microsoft.com/office/drawing/2014/main" id="{728186E8-1316-98A5-6F8F-6D228F922BA7}"/>
              </a:ext>
            </a:extLst>
          </p:cNvPr>
          <p:cNvPicPr>
            <a:picLocks noChangeAspect="1"/>
          </p:cNvPicPr>
          <p:nvPr/>
        </p:nvPicPr>
        <p:blipFill>
          <a:blip r:embed="rId3"/>
          <a:stretch>
            <a:fillRect/>
          </a:stretch>
        </p:blipFill>
        <p:spPr>
          <a:xfrm>
            <a:off x="4570583" y="3123583"/>
            <a:ext cx="3122265" cy="3118267"/>
          </a:xfrm>
          <a:prstGeom prst="rect">
            <a:avLst/>
          </a:prstGeom>
        </p:spPr>
      </p:pic>
      <p:sp>
        <p:nvSpPr>
          <p:cNvPr id="7" name="TextBox 6">
            <a:extLst>
              <a:ext uri="{FF2B5EF4-FFF2-40B4-BE49-F238E27FC236}">
                <a16:creationId xmlns:a16="http://schemas.microsoft.com/office/drawing/2014/main" id="{3142C13A-F5B3-0C98-D9A8-CEE0AAA07A2A}"/>
              </a:ext>
            </a:extLst>
          </p:cNvPr>
          <p:cNvSpPr txBox="1"/>
          <p:nvPr/>
        </p:nvSpPr>
        <p:spPr>
          <a:xfrm>
            <a:off x="8519311" y="3851296"/>
            <a:ext cx="2706986" cy="1200329"/>
          </a:xfrm>
          <a:prstGeom prst="rect">
            <a:avLst/>
          </a:prstGeom>
          <a:noFill/>
        </p:spPr>
        <p:txBody>
          <a:bodyPr wrap="square" rtlCol="0">
            <a:spAutoFit/>
          </a:bodyPr>
          <a:lstStyle/>
          <a:p>
            <a:r>
              <a:rPr lang="en-US" dirty="0"/>
              <a:t>An example of a phenotype changing would be the elongation of the hypocotyl. [1]</a:t>
            </a:r>
          </a:p>
        </p:txBody>
      </p:sp>
    </p:spTree>
    <p:extLst>
      <p:ext uri="{BB962C8B-B14F-4D97-AF65-F5344CB8AC3E}">
        <p14:creationId xmlns:p14="http://schemas.microsoft.com/office/powerpoint/2010/main" val="113539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1C24-D3FC-AAE9-E5A2-07B7B2FE06EC}"/>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29DAC859-E060-32F8-247E-71CF48300D0C}"/>
              </a:ext>
            </a:extLst>
          </p:cNvPr>
          <p:cNvSpPr>
            <a:spLocks noGrp="1"/>
          </p:cNvSpPr>
          <p:nvPr>
            <p:ph idx="1"/>
          </p:nvPr>
        </p:nvSpPr>
        <p:spPr/>
        <p:txBody>
          <a:bodyPr/>
          <a:lstStyle/>
          <a:p>
            <a:r>
              <a:rPr lang="en-US" dirty="0"/>
              <a:t>The phosphorylation signaling cascade was unraveled.</a:t>
            </a:r>
          </a:p>
          <a:p>
            <a:r>
              <a:rPr lang="en-US" dirty="0"/>
              <a:t>We know the phosphorylation intensities, what regulates what, and the associated phenotype</a:t>
            </a:r>
          </a:p>
          <a:p>
            <a:r>
              <a:rPr lang="en-US" dirty="0"/>
              <a:t>The dataset has been normalized, </a:t>
            </a:r>
            <a:r>
              <a:rPr lang="en-US" dirty="0" err="1"/>
              <a:t>ie</a:t>
            </a:r>
            <a:r>
              <a:rPr lang="en-US" dirty="0"/>
              <a:t>. each datapoint has had its mean subtracted and has been divided by its standard deviation. </a:t>
            </a:r>
          </a:p>
        </p:txBody>
      </p:sp>
      <p:sp>
        <p:nvSpPr>
          <p:cNvPr id="4" name="Slide Number Placeholder 3">
            <a:extLst>
              <a:ext uri="{FF2B5EF4-FFF2-40B4-BE49-F238E27FC236}">
                <a16:creationId xmlns:a16="http://schemas.microsoft.com/office/drawing/2014/main" id="{07CAB755-2E51-834A-F2D8-3B71C9C4A03D}"/>
              </a:ext>
            </a:extLst>
          </p:cNvPr>
          <p:cNvSpPr>
            <a:spLocks noGrp="1"/>
          </p:cNvSpPr>
          <p:nvPr>
            <p:ph type="sldNum" sz="quarter" idx="12"/>
          </p:nvPr>
        </p:nvSpPr>
        <p:spPr/>
        <p:txBody>
          <a:bodyPr/>
          <a:lstStyle/>
          <a:p>
            <a:pPr rtl="0"/>
            <a:fld id="{03DC2DEF-D2FE-4B45-ABA4-9F153FD1C98A}" type="slidenum">
              <a:rPr lang="nl-NL" noProof="0" smtClean="0"/>
              <a:t>3</a:t>
            </a:fld>
            <a:endParaRPr lang="nl-NL" noProof="0"/>
          </a:p>
        </p:txBody>
      </p:sp>
    </p:spTree>
    <p:extLst>
      <p:ext uri="{BB962C8B-B14F-4D97-AF65-F5344CB8AC3E}">
        <p14:creationId xmlns:p14="http://schemas.microsoft.com/office/powerpoint/2010/main" val="408661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08D17-8BE0-459A-BE05-8FF8E47BCE50}"/>
              </a:ext>
            </a:extLst>
          </p:cNvPr>
          <p:cNvSpPr>
            <a:spLocks noGrp="1"/>
          </p:cNvSpPr>
          <p:nvPr>
            <p:ph type="title"/>
          </p:nvPr>
        </p:nvSpPr>
        <p:spPr/>
        <p:txBody>
          <a:bodyPr/>
          <a:lstStyle/>
          <a:p>
            <a:r>
              <a:rPr lang="en-US" dirty="0"/>
              <a:t>Preparing training data for unsupervised learning</a:t>
            </a:r>
            <a:endParaRPr lang="nl-BE" dirty="0"/>
          </a:p>
        </p:txBody>
      </p:sp>
      <p:sp>
        <p:nvSpPr>
          <p:cNvPr id="4" name="Tijdelijke aanduiding voor dianummer 3">
            <a:extLst>
              <a:ext uri="{FF2B5EF4-FFF2-40B4-BE49-F238E27FC236}">
                <a16:creationId xmlns:a16="http://schemas.microsoft.com/office/drawing/2014/main" id="{22E3F050-BDAC-4F3E-B1DD-C6D966A677C7}"/>
              </a:ext>
            </a:extLst>
          </p:cNvPr>
          <p:cNvSpPr>
            <a:spLocks noGrp="1"/>
          </p:cNvSpPr>
          <p:nvPr>
            <p:ph type="sldNum" sz="quarter" idx="12"/>
          </p:nvPr>
        </p:nvSpPr>
        <p:spPr/>
        <p:txBody>
          <a:bodyPr/>
          <a:lstStyle/>
          <a:p>
            <a:pPr rtl="0"/>
            <a:fld id="{03DC2DEF-D2FE-4B45-ABA4-9F153FD1C98A}" type="slidenum">
              <a:rPr lang="nl-NL" noProof="0" smtClean="0"/>
              <a:t>4</a:t>
            </a:fld>
            <a:endParaRPr lang="nl-NL" noProof="0"/>
          </a:p>
        </p:txBody>
      </p:sp>
      <p:graphicFrame>
        <p:nvGraphicFramePr>
          <p:cNvPr id="5" name="Content Placeholder 5">
            <a:extLst>
              <a:ext uri="{FF2B5EF4-FFF2-40B4-BE49-F238E27FC236}">
                <a16:creationId xmlns:a16="http://schemas.microsoft.com/office/drawing/2014/main" id="{5241CD09-4C09-40BE-A7AE-3D0E0AF8468E}"/>
              </a:ext>
            </a:extLst>
          </p:cNvPr>
          <p:cNvGraphicFramePr>
            <a:graphicFrameLocks/>
          </p:cNvGraphicFramePr>
          <p:nvPr/>
        </p:nvGraphicFramePr>
        <p:xfrm>
          <a:off x="-19455" y="1618467"/>
          <a:ext cx="12500043" cy="834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kstvak 5">
            <a:extLst>
              <a:ext uri="{FF2B5EF4-FFF2-40B4-BE49-F238E27FC236}">
                <a16:creationId xmlns:a16="http://schemas.microsoft.com/office/drawing/2014/main" id="{783F1572-BD81-4511-82F2-4FA4C2AF0626}"/>
              </a:ext>
            </a:extLst>
          </p:cNvPr>
          <p:cNvSpPr txBox="1"/>
          <p:nvPr/>
        </p:nvSpPr>
        <p:spPr>
          <a:xfrm flipH="1">
            <a:off x="246180" y="3132709"/>
            <a:ext cx="1934847" cy="2031325"/>
          </a:xfrm>
          <a:prstGeom prst="rect">
            <a:avLst/>
          </a:prstGeom>
          <a:noFill/>
        </p:spPr>
        <p:txBody>
          <a:bodyPr wrap="square" rtlCol="0">
            <a:spAutoFit/>
          </a:bodyPr>
          <a:lstStyle/>
          <a:p>
            <a:pPr algn="ctr"/>
            <a:r>
              <a:rPr lang="en-US" dirty="0"/>
              <a:t>26 phospho-proteome datasets from literature and our collaborators</a:t>
            </a:r>
          </a:p>
          <a:p>
            <a:pPr algn="ctr"/>
            <a:r>
              <a:rPr lang="en-US" dirty="0"/>
              <a:t>(&gt;50% of our selected phosphopeptides)</a:t>
            </a:r>
            <a:endParaRPr lang="nl-BE" dirty="0"/>
          </a:p>
        </p:txBody>
      </p:sp>
      <p:pic>
        <p:nvPicPr>
          <p:cNvPr id="8" name="Afbeelding 7">
            <a:extLst>
              <a:ext uri="{FF2B5EF4-FFF2-40B4-BE49-F238E27FC236}">
                <a16:creationId xmlns:a16="http://schemas.microsoft.com/office/drawing/2014/main" id="{619FF0E6-4F6A-4DD6-B39B-49BE7227F1AE}"/>
              </a:ext>
            </a:extLst>
          </p:cNvPr>
          <p:cNvPicPr>
            <a:picLocks noChangeAspect="1"/>
          </p:cNvPicPr>
          <p:nvPr/>
        </p:nvPicPr>
        <p:blipFill rotWithShape="1">
          <a:blip r:embed="rId7"/>
          <a:srcRect t="970" r="78919" b="50277"/>
          <a:stretch/>
        </p:blipFill>
        <p:spPr>
          <a:xfrm>
            <a:off x="3003418" y="2712045"/>
            <a:ext cx="1807210" cy="3343477"/>
          </a:xfrm>
          <a:prstGeom prst="rect">
            <a:avLst/>
          </a:prstGeom>
        </p:spPr>
      </p:pic>
      <p:pic>
        <p:nvPicPr>
          <p:cNvPr id="18" name="Afbeelding 17">
            <a:extLst>
              <a:ext uri="{FF2B5EF4-FFF2-40B4-BE49-F238E27FC236}">
                <a16:creationId xmlns:a16="http://schemas.microsoft.com/office/drawing/2014/main" id="{99EFFCF7-2584-4E2F-8DFA-FBA7BB828C59}"/>
              </a:ext>
            </a:extLst>
          </p:cNvPr>
          <p:cNvPicPr>
            <a:picLocks noChangeAspect="1"/>
          </p:cNvPicPr>
          <p:nvPr/>
        </p:nvPicPr>
        <p:blipFill>
          <a:blip r:embed="rId8"/>
          <a:stretch>
            <a:fillRect/>
          </a:stretch>
        </p:blipFill>
        <p:spPr>
          <a:xfrm>
            <a:off x="5735144" y="2805863"/>
            <a:ext cx="2250147" cy="1928697"/>
          </a:xfrm>
          <a:prstGeom prst="rect">
            <a:avLst/>
          </a:prstGeom>
        </p:spPr>
      </p:pic>
      <p:pic>
        <p:nvPicPr>
          <p:cNvPr id="20" name="Afbeelding 19">
            <a:extLst>
              <a:ext uri="{FF2B5EF4-FFF2-40B4-BE49-F238E27FC236}">
                <a16:creationId xmlns:a16="http://schemas.microsoft.com/office/drawing/2014/main" id="{0FCAA774-5D18-4B54-A6FD-E476CC8B4DCF}"/>
              </a:ext>
            </a:extLst>
          </p:cNvPr>
          <p:cNvPicPr>
            <a:picLocks noChangeAspect="1"/>
          </p:cNvPicPr>
          <p:nvPr/>
        </p:nvPicPr>
        <p:blipFill>
          <a:blip r:embed="rId9"/>
          <a:stretch>
            <a:fillRect/>
          </a:stretch>
        </p:blipFill>
        <p:spPr>
          <a:xfrm>
            <a:off x="5727181" y="4929303"/>
            <a:ext cx="2250147" cy="1928697"/>
          </a:xfrm>
          <a:prstGeom prst="rect">
            <a:avLst/>
          </a:prstGeom>
        </p:spPr>
      </p:pic>
      <p:sp>
        <p:nvSpPr>
          <p:cNvPr id="21" name="Tekstvak 20">
            <a:extLst>
              <a:ext uri="{FF2B5EF4-FFF2-40B4-BE49-F238E27FC236}">
                <a16:creationId xmlns:a16="http://schemas.microsoft.com/office/drawing/2014/main" id="{5AEF2E94-BA78-49B6-8C4E-B2CE2BDA7969}"/>
              </a:ext>
            </a:extLst>
          </p:cNvPr>
          <p:cNvSpPr txBox="1"/>
          <p:nvPr/>
        </p:nvSpPr>
        <p:spPr>
          <a:xfrm flipH="1">
            <a:off x="6247844" y="2523826"/>
            <a:ext cx="1661161" cy="369332"/>
          </a:xfrm>
          <a:prstGeom prst="rect">
            <a:avLst/>
          </a:prstGeom>
          <a:noFill/>
        </p:spPr>
        <p:txBody>
          <a:bodyPr wrap="square" rtlCol="0">
            <a:spAutoFit/>
          </a:bodyPr>
          <a:lstStyle/>
          <a:p>
            <a:pPr algn="ctr"/>
            <a:r>
              <a:rPr lang="en-US" dirty="0"/>
              <a:t>Normalization</a:t>
            </a:r>
            <a:endParaRPr lang="nl-BE" dirty="0"/>
          </a:p>
        </p:txBody>
      </p:sp>
      <p:sp>
        <p:nvSpPr>
          <p:cNvPr id="22" name="Tekstvak 21">
            <a:extLst>
              <a:ext uri="{FF2B5EF4-FFF2-40B4-BE49-F238E27FC236}">
                <a16:creationId xmlns:a16="http://schemas.microsoft.com/office/drawing/2014/main" id="{92B19309-6B38-4BCE-8478-F97DFFDC4FD7}"/>
              </a:ext>
            </a:extLst>
          </p:cNvPr>
          <p:cNvSpPr txBox="1"/>
          <p:nvPr/>
        </p:nvSpPr>
        <p:spPr>
          <a:xfrm flipH="1">
            <a:off x="6247843" y="4687906"/>
            <a:ext cx="1661161" cy="369332"/>
          </a:xfrm>
          <a:prstGeom prst="rect">
            <a:avLst/>
          </a:prstGeom>
          <a:noFill/>
        </p:spPr>
        <p:txBody>
          <a:bodyPr wrap="square" rtlCol="0">
            <a:spAutoFit/>
          </a:bodyPr>
          <a:lstStyle/>
          <a:p>
            <a:pPr algn="ctr"/>
            <a:r>
              <a:rPr lang="en-US" dirty="0"/>
              <a:t>Scaling</a:t>
            </a:r>
            <a:endParaRPr lang="nl-BE" dirty="0"/>
          </a:p>
        </p:txBody>
      </p:sp>
      <p:graphicFrame>
        <p:nvGraphicFramePr>
          <p:cNvPr id="23" name="Tabel 23">
            <a:extLst>
              <a:ext uri="{FF2B5EF4-FFF2-40B4-BE49-F238E27FC236}">
                <a16:creationId xmlns:a16="http://schemas.microsoft.com/office/drawing/2014/main" id="{980A553A-5E8C-47FA-BBB5-76F7C9CB2F5A}"/>
              </a:ext>
            </a:extLst>
          </p:cNvPr>
          <p:cNvGraphicFramePr>
            <a:graphicFrameLocks noGrp="1"/>
          </p:cNvGraphicFramePr>
          <p:nvPr/>
        </p:nvGraphicFramePr>
        <p:xfrm>
          <a:off x="9268753" y="2744903"/>
          <a:ext cx="2250147" cy="3627120"/>
        </p:xfrm>
        <a:graphic>
          <a:graphicData uri="http://schemas.openxmlformats.org/drawingml/2006/table">
            <a:tbl>
              <a:tblPr firstRow="1">
                <a:tableStyleId>{0E3FDE45-AF77-4B5C-9715-49D594BDF05E}</a:tableStyleId>
              </a:tblPr>
              <a:tblGrid>
                <a:gridCol w="750049">
                  <a:extLst>
                    <a:ext uri="{9D8B030D-6E8A-4147-A177-3AD203B41FA5}">
                      <a16:colId xmlns:a16="http://schemas.microsoft.com/office/drawing/2014/main" val="1418752849"/>
                    </a:ext>
                  </a:extLst>
                </a:gridCol>
                <a:gridCol w="750049">
                  <a:extLst>
                    <a:ext uri="{9D8B030D-6E8A-4147-A177-3AD203B41FA5}">
                      <a16:colId xmlns:a16="http://schemas.microsoft.com/office/drawing/2014/main" val="485576329"/>
                    </a:ext>
                  </a:extLst>
                </a:gridCol>
                <a:gridCol w="750049">
                  <a:extLst>
                    <a:ext uri="{9D8B030D-6E8A-4147-A177-3AD203B41FA5}">
                      <a16:colId xmlns:a16="http://schemas.microsoft.com/office/drawing/2014/main" val="2845812532"/>
                    </a:ext>
                  </a:extLst>
                </a:gridCol>
              </a:tblGrid>
              <a:tr h="0">
                <a:tc>
                  <a:txBody>
                    <a:bodyPr/>
                    <a:lstStyle/>
                    <a:p>
                      <a:pPr algn="ctr"/>
                      <a:r>
                        <a:rPr lang="en-US" sz="1400" dirty="0"/>
                        <a:t>Dataset</a:t>
                      </a:r>
                      <a:endParaRPr lang="nl-BE" sz="1400" dirty="0"/>
                    </a:p>
                  </a:txBody>
                  <a:tcPr marT="0" marB="0" anchor="ctr"/>
                </a:tc>
                <a:tc>
                  <a:txBody>
                    <a:bodyPr/>
                    <a:lstStyle/>
                    <a:p>
                      <a:pPr algn="ctr"/>
                      <a:r>
                        <a:rPr lang="en-US" sz="1400" dirty="0"/>
                        <a:t># time points (t)</a:t>
                      </a:r>
                      <a:endParaRPr lang="nl-BE" sz="1400" dirty="0"/>
                    </a:p>
                  </a:txBody>
                  <a:tcPr marT="0" marB="0" anchor="ctr"/>
                </a:tc>
                <a:tc>
                  <a:txBody>
                    <a:bodyPr/>
                    <a:lstStyle/>
                    <a:p>
                      <a:pPr algn="ctr"/>
                      <a:r>
                        <a:rPr lang="en-US" sz="1400" dirty="0"/>
                        <a:t># t after padding</a:t>
                      </a:r>
                      <a:endParaRPr lang="nl-BE" sz="1400" dirty="0"/>
                    </a:p>
                  </a:txBody>
                  <a:tcPr marT="0" marB="0" anchor="ctr"/>
                </a:tc>
                <a:extLst>
                  <a:ext uri="{0D108BD9-81ED-4DB2-BD59-A6C34878D82A}">
                    <a16:rowId xmlns:a16="http://schemas.microsoft.com/office/drawing/2014/main" val="2703403862"/>
                  </a:ext>
                </a:extLst>
              </a:tr>
              <a:tr h="0">
                <a:tc>
                  <a:txBody>
                    <a:bodyPr/>
                    <a:lstStyle/>
                    <a:p>
                      <a:pPr algn="ctr"/>
                      <a:r>
                        <a:rPr lang="en-US" sz="1400" dirty="0"/>
                        <a:t>1</a:t>
                      </a:r>
                      <a:endParaRPr lang="nl-BE" sz="1400" dirty="0"/>
                    </a:p>
                  </a:txBody>
                  <a:tcPr marT="0" marB="0" anchor="ctr"/>
                </a:tc>
                <a:tc>
                  <a:txBody>
                    <a:bodyPr/>
                    <a:lstStyle/>
                    <a:p>
                      <a:pPr algn="ctr"/>
                      <a:r>
                        <a:rPr lang="en-US" sz="1400" dirty="0"/>
                        <a:t>4</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1089544684"/>
                  </a:ext>
                </a:extLst>
              </a:tr>
              <a:tr h="0">
                <a:tc>
                  <a:txBody>
                    <a:bodyPr/>
                    <a:lstStyle/>
                    <a:p>
                      <a:pPr algn="ctr"/>
                      <a:r>
                        <a:rPr lang="en-US" sz="1400" dirty="0"/>
                        <a:t>2</a:t>
                      </a:r>
                      <a:endParaRPr lang="nl-BE" sz="1400" dirty="0"/>
                    </a:p>
                  </a:txBody>
                  <a:tcPr marT="0" marB="0" anchor="ctr"/>
                </a:tc>
                <a:tc>
                  <a:txBody>
                    <a:bodyPr/>
                    <a:lstStyle/>
                    <a:p>
                      <a:pPr algn="ctr"/>
                      <a:r>
                        <a:rPr lang="en-US" sz="1400" dirty="0"/>
                        <a:t>4</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365684641"/>
                  </a:ext>
                </a:extLst>
              </a:tr>
              <a:tr h="0">
                <a:tc>
                  <a:txBody>
                    <a:bodyPr/>
                    <a:lstStyle/>
                    <a:p>
                      <a:pPr algn="ctr"/>
                      <a:r>
                        <a:rPr lang="en-US" sz="1400" dirty="0"/>
                        <a:t>3</a:t>
                      </a:r>
                      <a:endParaRPr lang="nl-BE" sz="1400" dirty="0"/>
                    </a:p>
                  </a:txBody>
                  <a:tcPr marT="0" marB="0" anchor="ctr"/>
                </a:tc>
                <a:tc>
                  <a:txBody>
                    <a:bodyPr/>
                    <a:lstStyle/>
                    <a:p>
                      <a:pPr algn="ctr"/>
                      <a:r>
                        <a:rPr lang="en-US" sz="1400" dirty="0"/>
                        <a:t>4</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1621846008"/>
                  </a:ext>
                </a:extLst>
              </a:tr>
              <a:tr h="0">
                <a:tc>
                  <a:txBody>
                    <a:bodyPr/>
                    <a:lstStyle/>
                    <a:p>
                      <a:pPr algn="ctr"/>
                      <a:r>
                        <a:rPr lang="en-US" sz="1400" dirty="0"/>
                        <a:t>4</a:t>
                      </a:r>
                      <a:endParaRPr lang="nl-BE" sz="1400" dirty="0"/>
                    </a:p>
                  </a:txBody>
                  <a:tcPr marT="0" marB="0" anchor="ctr"/>
                </a:tc>
                <a:tc>
                  <a:txBody>
                    <a:bodyPr/>
                    <a:lstStyle/>
                    <a:p>
                      <a:pPr algn="ctr"/>
                      <a:r>
                        <a:rPr lang="en-US" sz="1400" dirty="0"/>
                        <a:t>4</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218710624"/>
                  </a:ext>
                </a:extLst>
              </a:tr>
              <a:tr h="0">
                <a:tc>
                  <a:txBody>
                    <a:bodyPr/>
                    <a:lstStyle/>
                    <a:p>
                      <a:pPr algn="ctr"/>
                      <a:r>
                        <a:rPr lang="en-US" sz="1400" dirty="0"/>
                        <a:t>5</a:t>
                      </a:r>
                      <a:endParaRPr lang="nl-BE" sz="1400" dirty="0"/>
                    </a:p>
                  </a:txBody>
                  <a:tcPr marT="0" marB="0" anchor="ctr"/>
                </a:tc>
                <a:tc>
                  <a:txBody>
                    <a:bodyPr/>
                    <a:lstStyle/>
                    <a:p>
                      <a:pPr algn="ctr"/>
                      <a:r>
                        <a:rPr lang="en-US" sz="1400" dirty="0"/>
                        <a:t>6</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2498263455"/>
                  </a:ext>
                </a:extLst>
              </a:tr>
              <a:tr h="0">
                <a:tc>
                  <a:txBody>
                    <a:bodyPr/>
                    <a:lstStyle/>
                    <a:p>
                      <a:pPr algn="ctr"/>
                      <a:r>
                        <a:rPr lang="en-US" sz="1400" dirty="0"/>
                        <a:t>6</a:t>
                      </a:r>
                      <a:endParaRPr lang="nl-BE" sz="1400" dirty="0"/>
                    </a:p>
                  </a:txBody>
                  <a:tcPr marT="0" marB="0" anchor="ctr"/>
                </a:tc>
                <a:tc>
                  <a:txBody>
                    <a:bodyPr/>
                    <a:lstStyle/>
                    <a:p>
                      <a:pPr algn="ctr"/>
                      <a:r>
                        <a:rPr lang="en-US" sz="1400" dirty="0"/>
                        <a:t>6</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3807205754"/>
                  </a:ext>
                </a:extLst>
              </a:tr>
              <a:tr h="0">
                <a:tc>
                  <a:txBody>
                    <a:bodyPr/>
                    <a:lstStyle/>
                    <a:p>
                      <a:pPr algn="ctr"/>
                      <a:r>
                        <a:rPr lang="en-US" sz="1400" dirty="0"/>
                        <a:t>7</a:t>
                      </a:r>
                      <a:endParaRPr lang="nl-BE" sz="1400" dirty="0"/>
                    </a:p>
                  </a:txBody>
                  <a:tcPr marT="0" marB="0" anchor="ctr"/>
                </a:tc>
                <a:tc>
                  <a:txBody>
                    <a:bodyPr/>
                    <a:lstStyle/>
                    <a:p>
                      <a:pPr algn="ctr"/>
                      <a:r>
                        <a:rPr lang="en-US" sz="1400" dirty="0"/>
                        <a:t>6</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3963999391"/>
                  </a:ext>
                </a:extLst>
              </a:tr>
              <a:tr h="0">
                <a:tc>
                  <a:txBody>
                    <a:bodyPr/>
                    <a:lstStyle/>
                    <a:p>
                      <a:pPr algn="ctr"/>
                      <a:r>
                        <a:rPr lang="en-US" sz="1400" dirty="0"/>
                        <a:t>8</a:t>
                      </a:r>
                      <a:endParaRPr lang="nl-BE" sz="1400" dirty="0"/>
                    </a:p>
                  </a:txBody>
                  <a:tcPr marT="0" marB="0" anchor="ctr"/>
                </a:tc>
                <a:tc>
                  <a:txBody>
                    <a:bodyPr/>
                    <a:lstStyle/>
                    <a:p>
                      <a:pPr algn="ctr"/>
                      <a:r>
                        <a:rPr lang="en-US" sz="1400" dirty="0"/>
                        <a:t>6</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3418426588"/>
                  </a:ext>
                </a:extLst>
              </a:tr>
              <a:tr h="0">
                <a:tc>
                  <a:txBody>
                    <a:bodyPr/>
                    <a:lstStyle/>
                    <a:p>
                      <a:pPr algn="ctr"/>
                      <a:r>
                        <a:rPr lang="en-US" sz="1400" dirty="0"/>
                        <a:t>9</a:t>
                      </a:r>
                      <a:endParaRPr lang="nl-BE" sz="1400" dirty="0"/>
                    </a:p>
                  </a:txBody>
                  <a:tcPr marT="0" marB="0" anchor="ctr"/>
                </a:tc>
                <a:tc>
                  <a:txBody>
                    <a:bodyPr/>
                    <a:lstStyle/>
                    <a:p>
                      <a:pPr algn="ctr"/>
                      <a:r>
                        <a:rPr lang="en-US" sz="1400" dirty="0"/>
                        <a:t>5</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2378666642"/>
                  </a:ext>
                </a:extLst>
              </a:tr>
              <a:tr h="0">
                <a:tc>
                  <a:txBody>
                    <a:bodyPr/>
                    <a:lstStyle/>
                    <a:p>
                      <a:pPr algn="ctr"/>
                      <a:r>
                        <a:rPr lang="en-US" sz="1400" dirty="0"/>
                        <a:t>10</a:t>
                      </a:r>
                      <a:endParaRPr lang="nl-BE" sz="1400" dirty="0"/>
                    </a:p>
                  </a:txBody>
                  <a:tcPr marT="0" marB="0" anchor="ctr"/>
                </a:tc>
                <a:tc>
                  <a:txBody>
                    <a:bodyPr/>
                    <a:lstStyle/>
                    <a:p>
                      <a:pPr algn="ctr"/>
                      <a:r>
                        <a:rPr lang="en-US" sz="1400" dirty="0"/>
                        <a:t>5</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2583062533"/>
                  </a:ext>
                </a:extLst>
              </a:tr>
              <a:tr h="0">
                <a:tc>
                  <a:txBody>
                    <a:bodyPr/>
                    <a:lstStyle/>
                    <a:p>
                      <a:pPr algn="ctr"/>
                      <a:r>
                        <a:rPr lang="en-US" sz="1400" dirty="0"/>
                        <a:t>11</a:t>
                      </a:r>
                      <a:endParaRPr lang="nl-BE" sz="1400" dirty="0"/>
                    </a:p>
                  </a:txBody>
                  <a:tcPr marT="0" marB="0" anchor="ctr"/>
                </a:tc>
                <a:tc>
                  <a:txBody>
                    <a:bodyPr/>
                    <a:lstStyle/>
                    <a:p>
                      <a:pPr algn="ctr"/>
                      <a:r>
                        <a:rPr lang="en-US" sz="1400" dirty="0"/>
                        <a:t>5</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2230226611"/>
                  </a:ext>
                </a:extLst>
              </a:tr>
              <a:tr h="0">
                <a:tc>
                  <a:txBody>
                    <a:bodyPr/>
                    <a:lstStyle/>
                    <a:p>
                      <a:pPr algn="ctr"/>
                      <a:r>
                        <a:rPr lang="en-US" sz="1400" dirty="0"/>
                        <a:t>12</a:t>
                      </a:r>
                      <a:endParaRPr lang="nl-BE" sz="1400" dirty="0"/>
                    </a:p>
                  </a:txBody>
                  <a:tcPr marT="0" marB="0" anchor="ctr"/>
                </a:tc>
                <a:tc>
                  <a:txBody>
                    <a:bodyPr/>
                    <a:lstStyle/>
                    <a:p>
                      <a:pPr algn="ctr"/>
                      <a:r>
                        <a:rPr lang="en-US" sz="1400" dirty="0"/>
                        <a:t>5</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4227375097"/>
                  </a:ext>
                </a:extLst>
              </a:tr>
              <a:tr h="0">
                <a:tc>
                  <a:txBody>
                    <a:bodyPr/>
                    <a:lstStyle/>
                    <a:p>
                      <a:pPr algn="ctr"/>
                      <a:r>
                        <a:rPr lang="en-US" sz="1400" dirty="0"/>
                        <a:t>13</a:t>
                      </a:r>
                      <a:endParaRPr lang="nl-BE" sz="1400" dirty="0"/>
                    </a:p>
                  </a:txBody>
                  <a:tcPr marT="0" marB="0" anchor="ctr"/>
                </a:tc>
                <a:tc>
                  <a:txBody>
                    <a:bodyPr/>
                    <a:lstStyle/>
                    <a:p>
                      <a:pPr algn="ctr"/>
                      <a:r>
                        <a:rPr lang="en-US" sz="1400" dirty="0"/>
                        <a:t>4</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1699043488"/>
                  </a:ext>
                </a:extLst>
              </a:tr>
              <a:tr h="0">
                <a:tc>
                  <a:txBody>
                    <a:bodyPr/>
                    <a:lstStyle/>
                    <a:p>
                      <a:pPr algn="ctr"/>
                      <a:r>
                        <a:rPr lang="en-US" sz="1400" dirty="0"/>
                        <a:t>14</a:t>
                      </a:r>
                      <a:endParaRPr lang="nl-BE" sz="1400" dirty="0"/>
                    </a:p>
                  </a:txBody>
                  <a:tcPr marT="0" marB="0" anchor="ctr"/>
                </a:tc>
                <a:tc>
                  <a:txBody>
                    <a:bodyPr/>
                    <a:lstStyle/>
                    <a:p>
                      <a:pPr algn="ctr"/>
                      <a:r>
                        <a:rPr lang="en-US" sz="1400" dirty="0"/>
                        <a:t>4</a:t>
                      </a:r>
                      <a:endParaRPr lang="nl-BE" sz="1400" dirty="0"/>
                    </a:p>
                  </a:txBody>
                  <a:tcPr marT="0" marB="0" anchor="ctr"/>
                </a:tc>
                <a:tc>
                  <a:txBody>
                    <a:bodyPr/>
                    <a:lstStyle/>
                    <a:p>
                      <a:pPr algn="ctr"/>
                      <a:r>
                        <a:rPr lang="en-US" sz="1400" dirty="0"/>
                        <a:t>6</a:t>
                      </a:r>
                      <a:endParaRPr lang="nl-BE" sz="1400" dirty="0"/>
                    </a:p>
                  </a:txBody>
                  <a:tcPr marT="0" marB="0" anchor="ctr"/>
                </a:tc>
                <a:extLst>
                  <a:ext uri="{0D108BD9-81ED-4DB2-BD59-A6C34878D82A}">
                    <a16:rowId xmlns:a16="http://schemas.microsoft.com/office/drawing/2014/main" val="3076964539"/>
                  </a:ext>
                </a:extLst>
              </a:tr>
            </a:tbl>
          </a:graphicData>
        </a:graphic>
      </p:graphicFrame>
    </p:spTree>
    <p:extLst>
      <p:ext uri="{BB962C8B-B14F-4D97-AF65-F5344CB8AC3E}">
        <p14:creationId xmlns:p14="http://schemas.microsoft.com/office/powerpoint/2010/main" val="323123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75294-4C2E-41BB-A4B1-B389057009ED}"/>
              </a:ext>
            </a:extLst>
          </p:cNvPr>
          <p:cNvSpPr>
            <a:spLocks noGrp="1"/>
          </p:cNvSpPr>
          <p:nvPr>
            <p:ph type="title"/>
          </p:nvPr>
        </p:nvSpPr>
        <p:spPr/>
        <p:txBody>
          <a:bodyPr/>
          <a:lstStyle/>
          <a:p>
            <a:r>
              <a:rPr lang="en-US" dirty="0"/>
              <a:t>A brief introduction to auto encoders</a:t>
            </a:r>
            <a:endParaRPr lang="nl-BE" dirty="0"/>
          </a:p>
        </p:txBody>
      </p:sp>
      <p:sp>
        <p:nvSpPr>
          <p:cNvPr id="4" name="Tijdelijke aanduiding voor dianummer 3">
            <a:extLst>
              <a:ext uri="{FF2B5EF4-FFF2-40B4-BE49-F238E27FC236}">
                <a16:creationId xmlns:a16="http://schemas.microsoft.com/office/drawing/2014/main" id="{4979BE1A-BA73-42D3-9E6C-E3BF7D58E067}"/>
              </a:ext>
            </a:extLst>
          </p:cNvPr>
          <p:cNvSpPr>
            <a:spLocks noGrp="1"/>
          </p:cNvSpPr>
          <p:nvPr>
            <p:ph type="sldNum" sz="quarter" idx="12"/>
          </p:nvPr>
        </p:nvSpPr>
        <p:spPr/>
        <p:txBody>
          <a:bodyPr/>
          <a:lstStyle/>
          <a:p>
            <a:pPr rtl="0"/>
            <a:fld id="{03DC2DEF-D2FE-4B45-ABA4-9F153FD1C98A}" type="slidenum">
              <a:rPr lang="nl-NL" noProof="0" smtClean="0"/>
              <a:t>5</a:t>
            </a:fld>
            <a:endParaRPr lang="nl-NL" noProof="0"/>
          </a:p>
        </p:txBody>
      </p:sp>
      <p:grpSp>
        <p:nvGrpSpPr>
          <p:cNvPr id="139" name="Groep 138">
            <a:extLst>
              <a:ext uri="{FF2B5EF4-FFF2-40B4-BE49-F238E27FC236}">
                <a16:creationId xmlns:a16="http://schemas.microsoft.com/office/drawing/2014/main" id="{9EB826DA-FC24-4BDA-B116-38DA45D2F5E5}"/>
              </a:ext>
            </a:extLst>
          </p:cNvPr>
          <p:cNvGrpSpPr>
            <a:grpSpLocks noChangeAspect="1"/>
          </p:cNvGrpSpPr>
          <p:nvPr/>
        </p:nvGrpSpPr>
        <p:grpSpPr>
          <a:xfrm>
            <a:off x="3488409" y="2934754"/>
            <a:ext cx="3834636" cy="2396345"/>
            <a:chOff x="1434594" y="3722569"/>
            <a:chExt cx="3043493" cy="1901943"/>
          </a:xfrm>
        </p:grpSpPr>
        <p:grpSp>
          <p:nvGrpSpPr>
            <p:cNvPr id="5" name="Groep 4">
              <a:extLst>
                <a:ext uri="{FF2B5EF4-FFF2-40B4-BE49-F238E27FC236}">
                  <a16:creationId xmlns:a16="http://schemas.microsoft.com/office/drawing/2014/main" id="{E4B7628E-1DF1-4486-8E01-2C5C35C3A2A6}"/>
                </a:ext>
              </a:extLst>
            </p:cNvPr>
            <p:cNvGrpSpPr>
              <a:grpSpLocks noChangeAspect="1"/>
            </p:cNvGrpSpPr>
            <p:nvPr/>
          </p:nvGrpSpPr>
          <p:grpSpPr>
            <a:xfrm rot="16200000">
              <a:off x="1286587" y="3870576"/>
              <a:ext cx="1901943" cy="1605929"/>
              <a:chOff x="6434253" y="910351"/>
              <a:chExt cx="3142064" cy="2653040"/>
            </a:xfrm>
          </p:grpSpPr>
          <p:grpSp>
            <p:nvGrpSpPr>
              <p:cNvPr id="6" name="Group 36">
                <a:extLst>
                  <a:ext uri="{FF2B5EF4-FFF2-40B4-BE49-F238E27FC236}">
                    <a16:creationId xmlns:a16="http://schemas.microsoft.com/office/drawing/2014/main" id="{6C45E7B0-A8D5-4DBE-94D9-64984B43DCF3}"/>
                  </a:ext>
                </a:extLst>
              </p:cNvPr>
              <p:cNvGrpSpPr/>
              <p:nvPr/>
            </p:nvGrpSpPr>
            <p:grpSpPr>
              <a:xfrm rot="5400000">
                <a:off x="7822741" y="-299027"/>
                <a:ext cx="233680" cy="2652435"/>
                <a:chOff x="7132320" y="2356446"/>
                <a:chExt cx="233680" cy="2652435"/>
              </a:xfrm>
            </p:grpSpPr>
            <p:sp>
              <p:nvSpPr>
                <p:cNvPr id="64" name="Oval 9">
                  <a:extLst>
                    <a:ext uri="{FF2B5EF4-FFF2-40B4-BE49-F238E27FC236}">
                      <a16:creationId xmlns:a16="http://schemas.microsoft.com/office/drawing/2014/main" id="{366E55A9-05F4-431D-8355-2BCA66D58FD1}"/>
                    </a:ext>
                  </a:extLst>
                </p:cNvPr>
                <p:cNvSpPr/>
                <p:nvPr/>
              </p:nvSpPr>
              <p:spPr>
                <a:xfrm>
                  <a:off x="7132320" y="235644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5" name="Oval 11">
                  <a:extLst>
                    <a:ext uri="{FF2B5EF4-FFF2-40B4-BE49-F238E27FC236}">
                      <a16:creationId xmlns:a16="http://schemas.microsoft.com/office/drawing/2014/main" id="{801055AF-4E08-43D1-9E30-52072FD81C3B}"/>
                    </a:ext>
                  </a:extLst>
                </p:cNvPr>
                <p:cNvSpPr/>
                <p:nvPr/>
              </p:nvSpPr>
              <p:spPr>
                <a:xfrm>
                  <a:off x="7132320" y="2701212"/>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Oval 13">
                  <a:extLst>
                    <a:ext uri="{FF2B5EF4-FFF2-40B4-BE49-F238E27FC236}">
                      <a16:creationId xmlns:a16="http://schemas.microsoft.com/office/drawing/2014/main" id="{1A334390-1BBE-411A-999B-E17B42BC96E6}"/>
                    </a:ext>
                  </a:extLst>
                </p:cNvPr>
                <p:cNvSpPr/>
                <p:nvPr/>
              </p:nvSpPr>
              <p:spPr>
                <a:xfrm>
                  <a:off x="7132320" y="304732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Oval 15">
                  <a:extLst>
                    <a:ext uri="{FF2B5EF4-FFF2-40B4-BE49-F238E27FC236}">
                      <a16:creationId xmlns:a16="http://schemas.microsoft.com/office/drawing/2014/main" id="{F3A588B9-316A-441F-8542-B641A79ECBF8}"/>
                    </a:ext>
                  </a:extLst>
                </p:cNvPr>
                <p:cNvSpPr/>
                <p:nvPr/>
              </p:nvSpPr>
              <p:spPr>
                <a:xfrm>
                  <a:off x="7132320" y="3393440"/>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Oval 29">
                  <a:extLst>
                    <a:ext uri="{FF2B5EF4-FFF2-40B4-BE49-F238E27FC236}">
                      <a16:creationId xmlns:a16="http://schemas.microsoft.com/office/drawing/2014/main" id="{10DACB06-26EA-4EF1-BB34-49BDFE52E6A3}"/>
                    </a:ext>
                  </a:extLst>
                </p:cNvPr>
                <p:cNvSpPr/>
                <p:nvPr/>
              </p:nvSpPr>
              <p:spPr>
                <a:xfrm>
                  <a:off x="7132320" y="374836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9" name="Oval 31">
                  <a:extLst>
                    <a:ext uri="{FF2B5EF4-FFF2-40B4-BE49-F238E27FC236}">
                      <a16:creationId xmlns:a16="http://schemas.microsoft.com/office/drawing/2014/main" id="{ACCBF7F6-95AC-4BAB-9660-C55FD790CE1E}"/>
                    </a:ext>
                  </a:extLst>
                </p:cNvPr>
                <p:cNvSpPr/>
                <p:nvPr/>
              </p:nvSpPr>
              <p:spPr>
                <a:xfrm>
                  <a:off x="7132320" y="4093133"/>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Oval 33">
                  <a:extLst>
                    <a:ext uri="{FF2B5EF4-FFF2-40B4-BE49-F238E27FC236}">
                      <a16:creationId xmlns:a16="http://schemas.microsoft.com/office/drawing/2014/main" id="{A6B7C70E-C249-497A-ACBC-EC17577D4FFF}"/>
                    </a:ext>
                  </a:extLst>
                </p:cNvPr>
                <p:cNvSpPr/>
                <p:nvPr/>
              </p:nvSpPr>
              <p:spPr>
                <a:xfrm>
                  <a:off x="7132320" y="443924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Oval 35">
                  <a:extLst>
                    <a:ext uri="{FF2B5EF4-FFF2-40B4-BE49-F238E27FC236}">
                      <a16:creationId xmlns:a16="http://schemas.microsoft.com/office/drawing/2014/main" id="{F8CF838E-EA8A-44A5-B2AE-2F99F68CEED8}"/>
                    </a:ext>
                  </a:extLst>
                </p:cNvPr>
                <p:cNvSpPr/>
                <p:nvPr/>
              </p:nvSpPr>
              <p:spPr>
                <a:xfrm>
                  <a:off x="7132320" y="4785361"/>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7" name="Group 61">
                <a:extLst>
                  <a:ext uri="{FF2B5EF4-FFF2-40B4-BE49-F238E27FC236}">
                    <a16:creationId xmlns:a16="http://schemas.microsoft.com/office/drawing/2014/main" id="{2E4DD35C-9793-4000-B432-5384CD59BAB8}"/>
                  </a:ext>
                </a:extLst>
              </p:cNvPr>
              <p:cNvGrpSpPr/>
              <p:nvPr/>
            </p:nvGrpSpPr>
            <p:grpSpPr>
              <a:xfrm rot="5400000">
                <a:off x="7915285" y="638359"/>
                <a:ext cx="180000" cy="3142064"/>
                <a:chOff x="8341360" y="1844942"/>
                <a:chExt cx="180000" cy="3142064"/>
              </a:xfrm>
            </p:grpSpPr>
            <p:sp>
              <p:nvSpPr>
                <p:cNvPr id="52" name="Oval 38">
                  <a:extLst>
                    <a:ext uri="{FF2B5EF4-FFF2-40B4-BE49-F238E27FC236}">
                      <a16:creationId xmlns:a16="http://schemas.microsoft.com/office/drawing/2014/main" id="{D0B49A93-80A1-47F7-99ED-63BC149D870B}"/>
                    </a:ext>
                  </a:extLst>
                </p:cNvPr>
                <p:cNvSpPr/>
                <p:nvPr/>
              </p:nvSpPr>
              <p:spPr>
                <a:xfrm>
                  <a:off x="8341360" y="1844942"/>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3" name="Oval 40">
                  <a:extLst>
                    <a:ext uri="{FF2B5EF4-FFF2-40B4-BE49-F238E27FC236}">
                      <a16:creationId xmlns:a16="http://schemas.microsoft.com/office/drawing/2014/main" id="{A37E7B79-1A16-4B4E-A525-B7293767FDEF}"/>
                    </a:ext>
                  </a:extLst>
                </p:cNvPr>
                <p:cNvSpPr/>
                <p:nvPr/>
              </p:nvSpPr>
              <p:spPr>
                <a:xfrm>
                  <a:off x="8341360" y="211858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4" name="Oval 42">
                  <a:extLst>
                    <a:ext uri="{FF2B5EF4-FFF2-40B4-BE49-F238E27FC236}">
                      <a16:creationId xmlns:a16="http://schemas.microsoft.com/office/drawing/2014/main" id="{CEC08C95-459C-437A-B4DF-5499C52ACB15}"/>
                    </a:ext>
                  </a:extLst>
                </p:cNvPr>
                <p:cNvSpPr/>
                <p:nvPr/>
              </p:nvSpPr>
              <p:spPr>
                <a:xfrm>
                  <a:off x="8341360" y="238670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5" name="Oval 44">
                  <a:extLst>
                    <a:ext uri="{FF2B5EF4-FFF2-40B4-BE49-F238E27FC236}">
                      <a16:creationId xmlns:a16="http://schemas.microsoft.com/office/drawing/2014/main" id="{6CD2E0B7-83C3-41A7-B35D-D26358EA7663}"/>
                    </a:ext>
                  </a:extLst>
                </p:cNvPr>
                <p:cNvSpPr/>
                <p:nvPr/>
              </p:nvSpPr>
              <p:spPr>
                <a:xfrm>
                  <a:off x="8341360" y="265482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6" name="Oval 46">
                  <a:extLst>
                    <a:ext uri="{FF2B5EF4-FFF2-40B4-BE49-F238E27FC236}">
                      <a16:creationId xmlns:a16="http://schemas.microsoft.com/office/drawing/2014/main" id="{B8861277-B71F-4020-9332-326B1892C2E2}"/>
                    </a:ext>
                  </a:extLst>
                </p:cNvPr>
                <p:cNvSpPr/>
                <p:nvPr/>
              </p:nvSpPr>
              <p:spPr>
                <a:xfrm>
                  <a:off x="8341360" y="2923747"/>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7" name="Oval 48">
                  <a:extLst>
                    <a:ext uri="{FF2B5EF4-FFF2-40B4-BE49-F238E27FC236}">
                      <a16:creationId xmlns:a16="http://schemas.microsoft.com/office/drawing/2014/main" id="{E9EBB997-5782-4584-86CD-81C21F026527}"/>
                    </a:ext>
                  </a:extLst>
                </p:cNvPr>
                <p:cNvSpPr/>
                <p:nvPr/>
              </p:nvSpPr>
              <p:spPr>
                <a:xfrm>
                  <a:off x="8341360" y="319739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8" name="Oval 50">
                  <a:extLst>
                    <a:ext uri="{FF2B5EF4-FFF2-40B4-BE49-F238E27FC236}">
                      <a16:creationId xmlns:a16="http://schemas.microsoft.com/office/drawing/2014/main" id="{57139F72-6462-4781-B8F0-E9135CA9016F}"/>
                    </a:ext>
                  </a:extLst>
                </p:cNvPr>
                <p:cNvSpPr/>
                <p:nvPr/>
              </p:nvSpPr>
              <p:spPr>
                <a:xfrm>
                  <a:off x="8341360" y="346551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9" name="Oval 52">
                  <a:extLst>
                    <a:ext uri="{FF2B5EF4-FFF2-40B4-BE49-F238E27FC236}">
                      <a16:creationId xmlns:a16="http://schemas.microsoft.com/office/drawing/2014/main" id="{6488B372-EE5E-49ED-B664-4306DF8E86CE}"/>
                    </a:ext>
                  </a:extLst>
                </p:cNvPr>
                <p:cNvSpPr/>
                <p:nvPr/>
              </p:nvSpPr>
              <p:spPr>
                <a:xfrm>
                  <a:off x="8341360" y="373363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0" name="Oval 54">
                  <a:extLst>
                    <a:ext uri="{FF2B5EF4-FFF2-40B4-BE49-F238E27FC236}">
                      <a16:creationId xmlns:a16="http://schemas.microsoft.com/office/drawing/2014/main" id="{1248CD5F-ECCD-4942-A422-59DAA6A780ED}"/>
                    </a:ext>
                  </a:extLst>
                </p:cNvPr>
                <p:cNvSpPr/>
                <p:nvPr/>
              </p:nvSpPr>
              <p:spPr>
                <a:xfrm>
                  <a:off x="8341360" y="3997120"/>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1" name="Oval 56">
                  <a:extLst>
                    <a:ext uri="{FF2B5EF4-FFF2-40B4-BE49-F238E27FC236}">
                      <a16:creationId xmlns:a16="http://schemas.microsoft.com/office/drawing/2014/main" id="{1D514023-AD22-4352-AED4-7D8082E74CBD}"/>
                    </a:ext>
                  </a:extLst>
                </p:cNvPr>
                <p:cNvSpPr/>
                <p:nvPr/>
              </p:nvSpPr>
              <p:spPr>
                <a:xfrm>
                  <a:off x="8341360" y="427076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2" name="Oval 58">
                  <a:extLst>
                    <a:ext uri="{FF2B5EF4-FFF2-40B4-BE49-F238E27FC236}">
                      <a16:creationId xmlns:a16="http://schemas.microsoft.com/office/drawing/2014/main" id="{53131206-6F86-4402-8BA2-288A5682F6D3}"/>
                    </a:ext>
                  </a:extLst>
                </p:cNvPr>
                <p:cNvSpPr/>
                <p:nvPr/>
              </p:nvSpPr>
              <p:spPr>
                <a:xfrm>
                  <a:off x="8341360" y="453888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3" name="Oval 60">
                  <a:extLst>
                    <a:ext uri="{FF2B5EF4-FFF2-40B4-BE49-F238E27FC236}">
                      <a16:creationId xmlns:a16="http://schemas.microsoft.com/office/drawing/2014/main" id="{3CE842EB-1FF7-483E-813A-7F4BA4B9EB61}"/>
                    </a:ext>
                  </a:extLst>
                </p:cNvPr>
                <p:cNvSpPr/>
                <p:nvPr/>
              </p:nvSpPr>
              <p:spPr>
                <a:xfrm>
                  <a:off x="8341360" y="480700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grpSp>
          <p:cxnSp>
            <p:nvCxnSpPr>
              <p:cNvPr id="8" name="Straight Arrow Connector 65">
                <a:extLst>
                  <a:ext uri="{FF2B5EF4-FFF2-40B4-BE49-F238E27FC236}">
                    <a16:creationId xmlns:a16="http://schemas.microsoft.com/office/drawing/2014/main" id="{9CD81344-C3C5-4FFB-8CD1-844B8C8AEC48}"/>
                  </a:ext>
                </a:extLst>
              </p:cNvPr>
              <p:cNvCxnSpPr>
                <a:stCxn id="64" idx="6"/>
                <a:endCxn id="52" idx="2"/>
              </p:cNvCxnSpPr>
              <p:nvPr/>
            </p:nvCxnSpPr>
            <p:spPr>
              <a:xfrm rot="5400000" flipV="1">
                <a:off x="8832498" y="1465572"/>
                <a:ext cx="975360" cy="332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66">
                <a:extLst>
                  <a:ext uri="{FF2B5EF4-FFF2-40B4-BE49-F238E27FC236}">
                    <a16:creationId xmlns:a16="http://schemas.microsoft.com/office/drawing/2014/main" id="{9E329943-C43C-4004-B86D-55D7ED9D5719}"/>
                  </a:ext>
                </a:extLst>
              </p:cNvPr>
              <p:cNvCxnSpPr>
                <a:cxnSpLocks/>
                <a:stCxn id="64" idx="6"/>
                <a:endCxn id="54" idx="2"/>
              </p:cNvCxnSpPr>
              <p:nvPr/>
            </p:nvCxnSpPr>
            <p:spPr>
              <a:xfrm rot="5400000">
                <a:off x="8561615" y="1526967"/>
                <a:ext cx="975360" cy="209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69">
                <a:extLst>
                  <a:ext uri="{FF2B5EF4-FFF2-40B4-BE49-F238E27FC236}">
                    <a16:creationId xmlns:a16="http://schemas.microsoft.com/office/drawing/2014/main" id="{0A69BAB2-19CB-4C9A-9CA2-571E55EDD240}"/>
                  </a:ext>
                </a:extLst>
              </p:cNvPr>
              <p:cNvCxnSpPr>
                <a:cxnSpLocks/>
                <a:stCxn id="64" idx="6"/>
                <a:endCxn id="56" idx="2"/>
              </p:cNvCxnSpPr>
              <p:nvPr/>
            </p:nvCxnSpPr>
            <p:spPr>
              <a:xfrm rot="5400000">
                <a:off x="8293095" y="1258447"/>
                <a:ext cx="975360" cy="7465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72">
                <a:extLst>
                  <a:ext uri="{FF2B5EF4-FFF2-40B4-BE49-F238E27FC236}">
                    <a16:creationId xmlns:a16="http://schemas.microsoft.com/office/drawing/2014/main" id="{DCF3E097-21E6-4595-A162-530669ED83FA}"/>
                  </a:ext>
                </a:extLst>
              </p:cNvPr>
              <p:cNvCxnSpPr>
                <a:cxnSpLocks/>
                <a:stCxn id="65" idx="6"/>
                <a:endCxn id="55" idx="2"/>
              </p:cNvCxnSpPr>
              <p:nvPr/>
            </p:nvCxnSpPr>
            <p:spPr>
              <a:xfrm rot="5400000">
                <a:off x="8255172" y="1565290"/>
                <a:ext cx="975360" cy="1328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75">
                <a:extLst>
                  <a:ext uri="{FF2B5EF4-FFF2-40B4-BE49-F238E27FC236}">
                    <a16:creationId xmlns:a16="http://schemas.microsoft.com/office/drawing/2014/main" id="{591B0854-0249-4810-9D99-A837B87FBD9D}"/>
                  </a:ext>
                </a:extLst>
              </p:cNvPr>
              <p:cNvCxnSpPr>
                <a:cxnSpLocks/>
                <a:stCxn id="66" idx="6"/>
                <a:endCxn id="59" idx="2"/>
              </p:cNvCxnSpPr>
              <p:nvPr/>
            </p:nvCxnSpPr>
            <p:spPr>
              <a:xfrm rot="5400000">
                <a:off x="7542712" y="1198944"/>
                <a:ext cx="975360" cy="865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78">
                <a:extLst>
                  <a:ext uri="{FF2B5EF4-FFF2-40B4-BE49-F238E27FC236}">
                    <a16:creationId xmlns:a16="http://schemas.microsoft.com/office/drawing/2014/main" id="{9927F993-BDAC-4FA0-8ED9-E8472582B56A}"/>
                  </a:ext>
                </a:extLst>
              </p:cNvPr>
              <p:cNvCxnSpPr>
                <a:cxnSpLocks/>
                <a:stCxn id="66" idx="6"/>
                <a:endCxn id="55" idx="3"/>
              </p:cNvCxnSpPr>
              <p:nvPr/>
            </p:nvCxnSpPr>
            <p:spPr>
              <a:xfrm rot="5400000" flipV="1">
                <a:off x="8037115" y="1570075"/>
                <a:ext cx="1001720" cy="149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81">
                <a:extLst>
                  <a:ext uri="{FF2B5EF4-FFF2-40B4-BE49-F238E27FC236}">
                    <a16:creationId xmlns:a16="http://schemas.microsoft.com/office/drawing/2014/main" id="{0D98C8CE-9598-439C-B252-722DBB68D741}"/>
                  </a:ext>
                </a:extLst>
              </p:cNvPr>
              <p:cNvCxnSpPr>
                <a:cxnSpLocks/>
                <a:stCxn id="67" idx="6"/>
                <a:endCxn id="53" idx="3"/>
              </p:cNvCxnSpPr>
              <p:nvPr/>
            </p:nvCxnSpPr>
            <p:spPr>
              <a:xfrm rot="5400000" flipV="1">
                <a:off x="8132178" y="1128898"/>
                <a:ext cx="1001720" cy="1031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84">
                <a:extLst>
                  <a:ext uri="{FF2B5EF4-FFF2-40B4-BE49-F238E27FC236}">
                    <a16:creationId xmlns:a16="http://schemas.microsoft.com/office/drawing/2014/main" id="{089B0E7F-975C-434F-A966-39ECDDDAC645}"/>
                  </a:ext>
                </a:extLst>
              </p:cNvPr>
              <p:cNvCxnSpPr>
                <a:cxnSpLocks/>
                <a:stCxn id="69" idx="6"/>
                <a:endCxn id="56" idx="3"/>
              </p:cNvCxnSpPr>
              <p:nvPr/>
            </p:nvCxnSpPr>
            <p:spPr>
              <a:xfrm rot="5400000" flipV="1">
                <a:off x="7379752" y="1181631"/>
                <a:ext cx="1001720" cy="9265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89">
                <a:extLst>
                  <a:ext uri="{FF2B5EF4-FFF2-40B4-BE49-F238E27FC236}">
                    <a16:creationId xmlns:a16="http://schemas.microsoft.com/office/drawing/2014/main" id="{68A66E03-AF10-4B8D-BF57-DE1C073E419F}"/>
                  </a:ext>
                </a:extLst>
              </p:cNvPr>
              <p:cNvCxnSpPr>
                <a:cxnSpLocks/>
                <a:stCxn id="69" idx="6"/>
                <a:endCxn id="61" idx="2"/>
              </p:cNvCxnSpPr>
              <p:nvPr/>
            </p:nvCxnSpPr>
            <p:spPr>
              <a:xfrm rot="5400000">
                <a:off x="6751242" y="1453281"/>
                <a:ext cx="975360" cy="35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92">
                <a:extLst>
                  <a:ext uri="{FF2B5EF4-FFF2-40B4-BE49-F238E27FC236}">
                    <a16:creationId xmlns:a16="http://schemas.microsoft.com/office/drawing/2014/main" id="{593DF532-BE34-4B5A-9CB5-BCB284C452E6}"/>
                  </a:ext>
                </a:extLst>
              </p:cNvPr>
              <p:cNvCxnSpPr>
                <a:cxnSpLocks/>
                <a:stCxn id="69" idx="6"/>
                <a:endCxn id="60" idx="2"/>
              </p:cNvCxnSpPr>
              <p:nvPr/>
            </p:nvCxnSpPr>
            <p:spPr>
              <a:xfrm rot="5400000">
                <a:off x="6888065" y="1590104"/>
                <a:ext cx="975360" cy="832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95">
                <a:extLst>
                  <a:ext uri="{FF2B5EF4-FFF2-40B4-BE49-F238E27FC236}">
                    <a16:creationId xmlns:a16="http://schemas.microsoft.com/office/drawing/2014/main" id="{8B734E12-C7BE-474A-AD0B-DF76734A870D}"/>
                  </a:ext>
                </a:extLst>
              </p:cNvPr>
              <p:cNvCxnSpPr>
                <a:cxnSpLocks/>
                <a:stCxn id="69" idx="6"/>
                <a:endCxn id="57" idx="3"/>
              </p:cNvCxnSpPr>
              <p:nvPr/>
            </p:nvCxnSpPr>
            <p:spPr>
              <a:xfrm rot="5400000" flipV="1">
                <a:off x="7242929" y="1318454"/>
                <a:ext cx="1001720" cy="652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98">
                <a:extLst>
                  <a:ext uri="{FF2B5EF4-FFF2-40B4-BE49-F238E27FC236}">
                    <a16:creationId xmlns:a16="http://schemas.microsoft.com/office/drawing/2014/main" id="{2685CE8C-845E-47FF-AF6A-AE0251333538}"/>
                  </a:ext>
                </a:extLst>
              </p:cNvPr>
              <p:cNvCxnSpPr>
                <a:cxnSpLocks/>
                <a:stCxn id="69" idx="6"/>
                <a:endCxn id="58" idx="2"/>
              </p:cNvCxnSpPr>
              <p:nvPr/>
            </p:nvCxnSpPr>
            <p:spPr>
              <a:xfrm rot="5400000" flipV="1">
                <a:off x="7153869" y="1407514"/>
                <a:ext cx="975360" cy="448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01">
                <a:extLst>
                  <a:ext uri="{FF2B5EF4-FFF2-40B4-BE49-F238E27FC236}">
                    <a16:creationId xmlns:a16="http://schemas.microsoft.com/office/drawing/2014/main" id="{CE635FF6-D63D-47E9-9943-3EC7A025F100}"/>
                  </a:ext>
                </a:extLst>
              </p:cNvPr>
              <p:cNvCxnSpPr>
                <a:cxnSpLocks/>
                <a:stCxn id="68" idx="6"/>
                <a:endCxn id="62" idx="1"/>
              </p:cNvCxnSpPr>
              <p:nvPr/>
            </p:nvCxnSpPr>
            <p:spPr>
              <a:xfrm rot="5400000">
                <a:off x="6808205" y="1191838"/>
                <a:ext cx="1001720" cy="906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104">
                <a:extLst>
                  <a:ext uri="{FF2B5EF4-FFF2-40B4-BE49-F238E27FC236}">
                    <a16:creationId xmlns:a16="http://schemas.microsoft.com/office/drawing/2014/main" id="{96866AD5-82C0-40EE-8133-D1E61787DA17}"/>
                  </a:ext>
                </a:extLst>
              </p:cNvPr>
              <p:cNvCxnSpPr>
                <a:cxnSpLocks/>
                <a:stCxn id="68" idx="6"/>
                <a:endCxn id="60" idx="1"/>
              </p:cNvCxnSpPr>
              <p:nvPr/>
            </p:nvCxnSpPr>
            <p:spPr>
              <a:xfrm rot="5400000">
                <a:off x="7079088" y="1462721"/>
                <a:ext cx="1001720" cy="3643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108">
                <a:extLst>
                  <a:ext uri="{FF2B5EF4-FFF2-40B4-BE49-F238E27FC236}">
                    <a16:creationId xmlns:a16="http://schemas.microsoft.com/office/drawing/2014/main" id="{957D3BE7-7AA1-4916-B5CE-D044390C0937}"/>
                  </a:ext>
                </a:extLst>
              </p:cNvPr>
              <p:cNvCxnSpPr>
                <a:cxnSpLocks/>
                <a:stCxn id="71" idx="6"/>
                <a:endCxn id="62" idx="2"/>
              </p:cNvCxnSpPr>
              <p:nvPr/>
            </p:nvCxnSpPr>
            <p:spPr>
              <a:xfrm rot="5400000" flipV="1">
                <a:off x="6271068" y="1598086"/>
                <a:ext cx="975360" cy="672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111">
                <a:extLst>
                  <a:ext uri="{FF2B5EF4-FFF2-40B4-BE49-F238E27FC236}">
                    <a16:creationId xmlns:a16="http://schemas.microsoft.com/office/drawing/2014/main" id="{737D2A16-6A1C-4D15-A640-76A417A72802}"/>
                  </a:ext>
                </a:extLst>
              </p:cNvPr>
              <p:cNvCxnSpPr>
                <a:cxnSpLocks/>
                <a:stCxn id="71" idx="6"/>
                <a:endCxn id="58" idx="3"/>
              </p:cNvCxnSpPr>
              <p:nvPr/>
            </p:nvCxnSpPr>
            <p:spPr>
              <a:xfrm rot="5400000" flipV="1">
                <a:off x="6762755" y="1106400"/>
                <a:ext cx="1001720" cy="1076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115">
                <a:extLst>
                  <a:ext uri="{FF2B5EF4-FFF2-40B4-BE49-F238E27FC236}">
                    <a16:creationId xmlns:a16="http://schemas.microsoft.com/office/drawing/2014/main" id="{98B00398-2BA3-4DEE-9BA8-0C408D2D26B6}"/>
                  </a:ext>
                </a:extLst>
              </p:cNvPr>
              <p:cNvCxnSpPr>
                <a:cxnSpLocks/>
                <a:stCxn id="70" idx="6"/>
                <a:endCxn id="63" idx="2"/>
              </p:cNvCxnSpPr>
              <p:nvPr/>
            </p:nvCxnSpPr>
            <p:spPr>
              <a:xfrm rot="5400000">
                <a:off x="6310065" y="1358218"/>
                <a:ext cx="975360" cy="546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118">
                <a:extLst>
                  <a:ext uri="{FF2B5EF4-FFF2-40B4-BE49-F238E27FC236}">
                    <a16:creationId xmlns:a16="http://schemas.microsoft.com/office/drawing/2014/main" id="{8C85F35B-AA46-4B55-A259-FBB673181E18}"/>
                  </a:ext>
                </a:extLst>
              </p:cNvPr>
              <p:cNvCxnSpPr>
                <a:cxnSpLocks/>
                <a:stCxn id="67" idx="6"/>
                <a:endCxn id="57" idx="2"/>
              </p:cNvCxnSpPr>
              <p:nvPr/>
            </p:nvCxnSpPr>
            <p:spPr>
              <a:xfrm rot="5400000" flipV="1">
                <a:off x="7637775" y="1623300"/>
                <a:ext cx="975360" cy="168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Oval 2">
                <a:extLst>
                  <a:ext uri="{FF2B5EF4-FFF2-40B4-BE49-F238E27FC236}">
                    <a16:creationId xmlns:a16="http://schemas.microsoft.com/office/drawing/2014/main" id="{D9C9D835-8863-4118-854A-F87939BB6F68}"/>
                  </a:ext>
                </a:extLst>
              </p:cNvPr>
              <p:cNvSpPr/>
              <p:nvPr/>
            </p:nvSpPr>
            <p:spPr>
              <a:xfrm rot="5400000">
                <a:off x="8251285"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sp>
            <p:nvSpPr>
              <p:cNvPr id="27" name="Oval 3">
                <a:extLst>
                  <a:ext uri="{FF2B5EF4-FFF2-40B4-BE49-F238E27FC236}">
                    <a16:creationId xmlns:a16="http://schemas.microsoft.com/office/drawing/2014/main" id="{94CE54C7-4FC2-4E70-8920-3889A9E434E9}"/>
                  </a:ext>
                </a:extLst>
              </p:cNvPr>
              <p:cNvSpPr/>
              <p:nvPr/>
            </p:nvSpPr>
            <p:spPr>
              <a:xfrm rot="5400000">
                <a:off x="7492118"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cxnSp>
            <p:nvCxnSpPr>
              <p:cNvPr id="28" name="Straight Arrow Connector 59">
                <a:extLst>
                  <a:ext uri="{FF2B5EF4-FFF2-40B4-BE49-F238E27FC236}">
                    <a16:creationId xmlns:a16="http://schemas.microsoft.com/office/drawing/2014/main" id="{A863B314-A384-4F01-B3DB-507AA654F2A2}"/>
                  </a:ext>
                </a:extLst>
              </p:cNvPr>
              <p:cNvCxnSpPr>
                <a:cxnSpLocks/>
                <a:stCxn id="52" idx="6"/>
                <a:endCxn id="26" idx="1"/>
              </p:cNvCxnSpPr>
              <p:nvPr/>
            </p:nvCxnSpPr>
            <p:spPr>
              <a:xfrm rot="5400000">
                <a:off x="8467260" y="2313875"/>
                <a:ext cx="1033541" cy="1004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62">
                <a:extLst>
                  <a:ext uri="{FF2B5EF4-FFF2-40B4-BE49-F238E27FC236}">
                    <a16:creationId xmlns:a16="http://schemas.microsoft.com/office/drawing/2014/main" id="{047A7512-30DE-4446-830D-42CD14A8525A}"/>
                  </a:ext>
                </a:extLst>
              </p:cNvPr>
              <p:cNvCxnSpPr>
                <a:cxnSpLocks/>
                <a:stCxn id="52" idx="6"/>
                <a:endCxn id="27" idx="1"/>
              </p:cNvCxnSpPr>
              <p:nvPr/>
            </p:nvCxnSpPr>
            <p:spPr>
              <a:xfrm rot="5400000">
                <a:off x="8087676" y="1934291"/>
                <a:ext cx="1033541" cy="176374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67">
                <a:extLst>
                  <a:ext uri="{FF2B5EF4-FFF2-40B4-BE49-F238E27FC236}">
                    <a16:creationId xmlns:a16="http://schemas.microsoft.com/office/drawing/2014/main" id="{4A32CDBA-9EEF-4FE5-A2E4-77E09829D909}"/>
                  </a:ext>
                </a:extLst>
              </p:cNvPr>
              <p:cNvCxnSpPr>
                <a:cxnSpLocks/>
                <a:stCxn id="53" idx="6"/>
                <a:endCxn id="27" idx="1"/>
              </p:cNvCxnSpPr>
              <p:nvPr/>
            </p:nvCxnSpPr>
            <p:spPr>
              <a:xfrm rot="5400000">
                <a:off x="7950853" y="2071114"/>
                <a:ext cx="1033541" cy="14900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70">
                <a:extLst>
                  <a:ext uri="{FF2B5EF4-FFF2-40B4-BE49-F238E27FC236}">
                    <a16:creationId xmlns:a16="http://schemas.microsoft.com/office/drawing/2014/main" id="{50A8EB1F-0A78-49C0-9F28-BA76BD7C7652}"/>
                  </a:ext>
                </a:extLst>
              </p:cNvPr>
              <p:cNvCxnSpPr>
                <a:cxnSpLocks/>
                <a:stCxn id="53" idx="6"/>
                <a:endCxn id="26" idx="1"/>
              </p:cNvCxnSpPr>
              <p:nvPr/>
            </p:nvCxnSpPr>
            <p:spPr>
              <a:xfrm rot="5400000">
                <a:off x="8330437" y="2450698"/>
                <a:ext cx="1033541" cy="7309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73">
                <a:extLst>
                  <a:ext uri="{FF2B5EF4-FFF2-40B4-BE49-F238E27FC236}">
                    <a16:creationId xmlns:a16="http://schemas.microsoft.com/office/drawing/2014/main" id="{87F22CF5-F3C6-4764-9183-95369B16E809}"/>
                  </a:ext>
                </a:extLst>
              </p:cNvPr>
              <p:cNvCxnSpPr>
                <a:cxnSpLocks/>
                <a:stCxn id="58" idx="6"/>
                <a:endCxn id="27" idx="2"/>
              </p:cNvCxnSpPr>
              <p:nvPr/>
            </p:nvCxnSpPr>
            <p:spPr>
              <a:xfrm rot="5400000">
                <a:off x="7249432" y="2677077"/>
                <a:ext cx="994000" cy="23862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74">
                <a:extLst>
                  <a:ext uri="{FF2B5EF4-FFF2-40B4-BE49-F238E27FC236}">
                    <a16:creationId xmlns:a16="http://schemas.microsoft.com/office/drawing/2014/main" id="{F25E69ED-0534-4D26-962A-34FC9E03A445}"/>
                  </a:ext>
                </a:extLst>
              </p:cNvPr>
              <p:cNvCxnSpPr>
                <a:cxnSpLocks/>
                <a:stCxn id="59" idx="6"/>
                <a:endCxn id="27" idx="2"/>
              </p:cNvCxnSpPr>
              <p:nvPr/>
            </p:nvCxnSpPr>
            <p:spPr>
              <a:xfrm rot="5400000" flipV="1">
                <a:off x="7115372" y="2781645"/>
                <a:ext cx="994000" cy="2949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76">
                <a:extLst>
                  <a:ext uri="{FF2B5EF4-FFF2-40B4-BE49-F238E27FC236}">
                    <a16:creationId xmlns:a16="http://schemas.microsoft.com/office/drawing/2014/main" id="{736B4D42-B1FF-4270-9ADF-405B4FA30C42}"/>
                  </a:ext>
                </a:extLst>
              </p:cNvPr>
              <p:cNvCxnSpPr>
                <a:cxnSpLocks/>
                <a:stCxn id="60" idx="6"/>
                <a:endCxn id="27" idx="2"/>
              </p:cNvCxnSpPr>
              <p:nvPr/>
            </p:nvCxnSpPr>
            <p:spPr>
              <a:xfrm rot="5400000" flipV="1">
                <a:off x="6983628" y="2649901"/>
                <a:ext cx="994000" cy="2929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77">
                <a:extLst>
                  <a:ext uri="{FF2B5EF4-FFF2-40B4-BE49-F238E27FC236}">
                    <a16:creationId xmlns:a16="http://schemas.microsoft.com/office/drawing/2014/main" id="{29BC7AA4-5E56-4173-97FE-794FA258BB52}"/>
                  </a:ext>
                </a:extLst>
              </p:cNvPr>
              <p:cNvCxnSpPr>
                <a:cxnSpLocks/>
                <a:stCxn id="61" idx="6"/>
                <a:endCxn id="27" idx="3"/>
              </p:cNvCxnSpPr>
              <p:nvPr/>
            </p:nvCxnSpPr>
            <p:spPr>
              <a:xfrm rot="5400000" flipV="1">
                <a:off x="6779305" y="2580578"/>
                <a:ext cx="1033541" cy="47116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79">
                <a:extLst>
                  <a:ext uri="{FF2B5EF4-FFF2-40B4-BE49-F238E27FC236}">
                    <a16:creationId xmlns:a16="http://schemas.microsoft.com/office/drawing/2014/main" id="{209DE24A-96D2-4565-AE2E-04665B601EF2}"/>
                  </a:ext>
                </a:extLst>
              </p:cNvPr>
              <p:cNvCxnSpPr>
                <a:cxnSpLocks/>
                <a:stCxn id="62" idx="6"/>
                <a:endCxn id="27" idx="3"/>
              </p:cNvCxnSpPr>
              <p:nvPr/>
            </p:nvCxnSpPr>
            <p:spPr>
              <a:xfrm rot="5400000" flipV="1">
                <a:off x="6645245" y="2446518"/>
                <a:ext cx="1033541" cy="7392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80">
                <a:extLst>
                  <a:ext uri="{FF2B5EF4-FFF2-40B4-BE49-F238E27FC236}">
                    <a16:creationId xmlns:a16="http://schemas.microsoft.com/office/drawing/2014/main" id="{57D6E5AD-7B95-414C-8F99-0C859E10F744}"/>
                  </a:ext>
                </a:extLst>
              </p:cNvPr>
              <p:cNvCxnSpPr>
                <a:cxnSpLocks/>
                <a:stCxn id="63" idx="6"/>
                <a:endCxn id="27" idx="3"/>
              </p:cNvCxnSpPr>
              <p:nvPr/>
            </p:nvCxnSpPr>
            <p:spPr>
              <a:xfrm rot="5400000" flipV="1">
                <a:off x="6511185" y="2312458"/>
                <a:ext cx="1033541" cy="100740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90">
                <a:extLst>
                  <a:ext uri="{FF2B5EF4-FFF2-40B4-BE49-F238E27FC236}">
                    <a16:creationId xmlns:a16="http://schemas.microsoft.com/office/drawing/2014/main" id="{CB5D6E9F-EEF5-4A22-AA95-605BF7E7FC90}"/>
                  </a:ext>
                </a:extLst>
              </p:cNvPr>
              <p:cNvCxnSpPr>
                <a:cxnSpLocks/>
                <a:stCxn id="55" idx="6"/>
                <a:endCxn id="26" idx="2"/>
              </p:cNvCxnSpPr>
              <p:nvPr/>
            </p:nvCxnSpPr>
            <p:spPr>
              <a:xfrm rot="5400000">
                <a:off x="8034358" y="2651318"/>
                <a:ext cx="994000" cy="290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91">
                <a:extLst>
                  <a:ext uri="{FF2B5EF4-FFF2-40B4-BE49-F238E27FC236}">
                    <a16:creationId xmlns:a16="http://schemas.microsoft.com/office/drawing/2014/main" id="{4672E93A-44D0-46CA-A67E-F8D41F75A0D5}"/>
                  </a:ext>
                </a:extLst>
              </p:cNvPr>
              <p:cNvCxnSpPr>
                <a:cxnSpLocks/>
                <a:stCxn id="54" idx="6"/>
                <a:endCxn id="26" idx="1"/>
              </p:cNvCxnSpPr>
              <p:nvPr/>
            </p:nvCxnSpPr>
            <p:spPr>
              <a:xfrm rot="5400000">
                <a:off x="8196377" y="2584758"/>
                <a:ext cx="1033541" cy="46280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93">
                <a:extLst>
                  <a:ext uri="{FF2B5EF4-FFF2-40B4-BE49-F238E27FC236}">
                    <a16:creationId xmlns:a16="http://schemas.microsoft.com/office/drawing/2014/main" id="{C51C2433-C57C-4DFF-BCAD-705D33A57826}"/>
                  </a:ext>
                </a:extLst>
              </p:cNvPr>
              <p:cNvCxnSpPr>
                <a:cxnSpLocks/>
                <a:stCxn id="60" idx="6"/>
                <a:endCxn id="26" idx="2"/>
              </p:cNvCxnSpPr>
              <p:nvPr/>
            </p:nvCxnSpPr>
            <p:spPr>
              <a:xfrm rot="5400000" flipV="1">
                <a:off x="7363212" y="2270318"/>
                <a:ext cx="994000" cy="1052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94">
                <a:extLst>
                  <a:ext uri="{FF2B5EF4-FFF2-40B4-BE49-F238E27FC236}">
                    <a16:creationId xmlns:a16="http://schemas.microsoft.com/office/drawing/2014/main" id="{91E1ADB4-5591-4AD7-BE79-1F35318994F8}"/>
                  </a:ext>
                </a:extLst>
              </p:cNvPr>
              <p:cNvCxnSpPr>
                <a:cxnSpLocks/>
                <a:stCxn id="61" idx="6"/>
                <a:endCxn id="26" idx="3"/>
              </p:cNvCxnSpPr>
              <p:nvPr/>
            </p:nvCxnSpPr>
            <p:spPr>
              <a:xfrm rot="5400000" flipV="1">
                <a:off x="7158889" y="2200995"/>
                <a:ext cx="1033541" cy="123033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96">
                <a:extLst>
                  <a:ext uri="{FF2B5EF4-FFF2-40B4-BE49-F238E27FC236}">
                    <a16:creationId xmlns:a16="http://schemas.microsoft.com/office/drawing/2014/main" id="{E063FB55-BBAA-499E-81C6-A93DE77225B2}"/>
                  </a:ext>
                </a:extLst>
              </p:cNvPr>
              <p:cNvCxnSpPr>
                <a:cxnSpLocks/>
                <a:stCxn id="62" idx="6"/>
                <a:endCxn id="26" idx="3"/>
              </p:cNvCxnSpPr>
              <p:nvPr/>
            </p:nvCxnSpPr>
            <p:spPr>
              <a:xfrm rot="5400000" flipV="1">
                <a:off x="7024829" y="2066935"/>
                <a:ext cx="1033541" cy="149845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97">
                <a:extLst>
                  <a:ext uri="{FF2B5EF4-FFF2-40B4-BE49-F238E27FC236}">
                    <a16:creationId xmlns:a16="http://schemas.microsoft.com/office/drawing/2014/main" id="{D1CAF651-3745-4477-8509-002547DECE92}"/>
                  </a:ext>
                </a:extLst>
              </p:cNvPr>
              <p:cNvCxnSpPr>
                <a:cxnSpLocks/>
                <a:stCxn id="63" idx="6"/>
                <a:endCxn id="26" idx="3"/>
              </p:cNvCxnSpPr>
              <p:nvPr/>
            </p:nvCxnSpPr>
            <p:spPr>
              <a:xfrm rot="5400000" flipV="1">
                <a:off x="6890769" y="1932875"/>
                <a:ext cx="1033541" cy="1766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99">
                <a:extLst>
                  <a:ext uri="{FF2B5EF4-FFF2-40B4-BE49-F238E27FC236}">
                    <a16:creationId xmlns:a16="http://schemas.microsoft.com/office/drawing/2014/main" id="{916DC70C-D879-4CDD-858A-431FF6D73B2C}"/>
                  </a:ext>
                </a:extLst>
              </p:cNvPr>
              <p:cNvCxnSpPr>
                <a:cxnSpLocks/>
                <a:stCxn id="55" idx="6"/>
                <a:endCxn id="27" idx="2"/>
              </p:cNvCxnSpPr>
              <p:nvPr/>
            </p:nvCxnSpPr>
            <p:spPr>
              <a:xfrm rot="5400000">
                <a:off x="7654774" y="2271734"/>
                <a:ext cx="994000" cy="104931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100">
                <a:extLst>
                  <a:ext uri="{FF2B5EF4-FFF2-40B4-BE49-F238E27FC236}">
                    <a16:creationId xmlns:a16="http://schemas.microsoft.com/office/drawing/2014/main" id="{0A4CB101-8E00-4A5B-9431-BF067E42DB7E}"/>
                  </a:ext>
                </a:extLst>
              </p:cNvPr>
              <p:cNvCxnSpPr>
                <a:cxnSpLocks/>
                <a:stCxn id="54" idx="6"/>
                <a:endCxn id="27" idx="1"/>
              </p:cNvCxnSpPr>
              <p:nvPr/>
            </p:nvCxnSpPr>
            <p:spPr>
              <a:xfrm rot="5400000">
                <a:off x="7816793" y="2205174"/>
                <a:ext cx="1033541" cy="122197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102">
                <a:extLst>
                  <a:ext uri="{FF2B5EF4-FFF2-40B4-BE49-F238E27FC236}">
                    <a16:creationId xmlns:a16="http://schemas.microsoft.com/office/drawing/2014/main" id="{832CB49D-34DA-4016-AD06-95674479D68D}"/>
                  </a:ext>
                </a:extLst>
              </p:cNvPr>
              <p:cNvCxnSpPr>
                <a:cxnSpLocks/>
                <a:stCxn id="56" idx="6"/>
                <a:endCxn id="27" idx="2"/>
              </p:cNvCxnSpPr>
              <p:nvPr/>
            </p:nvCxnSpPr>
            <p:spPr>
              <a:xfrm rot="5400000">
                <a:off x="7520315" y="2406194"/>
                <a:ext cx="994000" cy="7803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103">
                <a:extLst>
                  <a:ext uri="{FF2B5EF4-FFF2-40B4-BE49-F238E27FC236}">
                    <a16:creationId xmlns:a16="http://schemas.microsoft.com/office/drawing/2014/main" id="{22FF0A7F-BDC2-437B-AC8D-EC716EBFEE9D}"/>
                  </a:ext>
                </a:extLst>
              </p:cNvPr>
              <p:cNvCxnSpPr>
                <a:cxnSpLocks/>
                <a:stCxn id="57" idx="6"/>
                <a:endCxn id="27" idx="2"/>
              </p:cNvCxnSpPr>
              <p:nvPr/>
            </p:nvCxnSpPr>
            <p:spPr>
              <a:xfrm rot="5400000">
                <a:off x="7383492" y="2543017"/>
                <a:ext cx="994000" cy="50674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120">
                <a:extLst>
                  <a:ext uri="{FF2B5EF4-FFF2-40B4-BE49-F238E27FC236}">
                    <a16:creationId xmlns:a16="http://schemas.microsoft.com/office/drawing/2014/main" id="{6C8F6F54-2B86-4671-A962-D706DF704626}"/>
                  </a:ext>
                </a:extLst>
              </p:cNvPr>
              <p:cNvCxnSpPr>
                <a:cxnSpLocks/>
                <a:stCxn id="56" idx="6"/>
                <a:endCxn id="26" idx="2"/>
              </p:cNvCxnSpPr>
              <p:nvPr/>
            </p:nvCxnSpPr>
            <p:spPr>
              <a:xfrm rot="5400000">
                <a:off x="7899898" y="2785777"/>
                <a:ext cx="994000" cy="212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129">
                <a:extLst>
                  <a:ext uri="{FF2B5EF4-FFF2-40B4-BE49-F238E27FC236}">
                    <a16:creationId xmlns:a16="http://schemas.microsoft.com/office/drawing/2014/main" id="{67A9CE54-DCE9-4CDE-9183-3A3BE8C5D7B3}"/>
                  </a:ext>
                </a:extLst>
              </p:cNvPr>
              <p:cNvCxnSpPr>
                <a:cxnSpLocks/>
                <a:stCxn id="57" idx="7"/>
                <a:endCxn id="26" idx="2"/>
              </p:cNvCxnSpPr>
              <p:nvPr/>
            </p:nvCxnSpPr>
            <p:spPr>
              <a:xfrm rot="5400000" flipV="1">
                <a:off x="7781715" y="2688821"/>
                <a:ext cx="1020360" cy="1887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134">
                <a:extLst>
                  <a:ext uri="{FF2B5EF4-FFF2-40B4-BE49-F238E27FC236}">
                    <a16:creationId xmlns:a16="http://schemas.microsoft.com/office/drawing/2014/main" id="{A28468DB-9D59-4216-8F4D-D46DC29D1088}"/>
                  </a:ext>
                </a:extLst>
              </p:cNvPr>
              <p:cNvCxnSpPr>
                <a:cxnSpLocks/>
                <a:stCxn id="58" idx="6"/>
                <a:endCxn id="26" idx="2"/>
              </p:cNvCxnSpPr>
              <p:nvPr/>
            </p:nvCxnSpPr>
            <p:spPr>
              <a:xfrm rot="5400000" flipV="1">
                <a:off x="7629015" y="2536121"/>
                <a:ext cx="994000" cy="52053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135">
                <a:extLst>
                  <a:ext uri="{FF2B5EF4-FFF2-40B4-BE49-F238E27FC236}">
                    <a16:creationId xmlns:a16="http://schemas.microsoft.com/office/drawing/2014/main" id="{5C2B990A-E3D4-42BD-90D0-D3CD7D30ACE1}"/>
                  </a:ext>
                </a:extLst>
              </p:cNvPr>
              <p:cNvCxnSpPr>
                <a:cxnSpLocks/>
                <a:stCxn id="59" idx="6"/>
                <a:endCxn id="26" idx="2"/>
              </p:cNvCxnSpPr>
              <p:nvPr/>
            </p:nvCxnSpPr>
            <p:spPr>
              <a:xfrm rot="5400000" flipV="1">
                <a:off x="7494955" y="2402061"/>
                <a:ext cx="994000" cy="78865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grpSp>
        <p:grpSp>
          <p:nvGrpSpPr>
            <p:cNvPr id="72" name="Groep 71">
              <a:extLst>
                <a:ext uri="{FF2B5EF4-FFF2-40B4-BE49-F238E27FC236}">
                  <a16:creationId xmlns:a16="http://schemas.microsoft.com/office/drawing/2014/main" id="{0CBF3C74-663B-4DFE-A103-3E338BC7FBF5}"/>
                </a:ext>
              </a:extLst>
            </p:cNvPr>
            <p:cNvGrpSpPr>
              <a:grpSpLocks noChangeAspect="1"/>
            </p:cNvGrpSpPr>
            <p:nvPr/>
          </p:nvGrpSpPr>
          <p:grpSpPr>
            <a:xfrm rot="5400000">
              <a:off x="2724151" y="3870576"/>
              <a:ext cx="1901943" cy="1605929"/>
              <a:chOff x="6434253" y="910351"/>
              <a:chExt cx="3142064" cy="2653040"/>
            </a:xfrm>
          </p:grpSpPr>
          <p:grpSp>
            <p:nvGrpSpPr>
              <p:cNvPr id="73" name="Group 36">
                <a:extLst>
                  <a:ext uri="{FF2B5EF4-FFF2-40B4-BE49-F238E27FC236}">
                    <a16:creationId xmlns:a16="http://schemas.microsoft.com/office/drawing/2014/main" id="{0DA8353D-EF2D-451B-AC88-CDE45F8DFB1E}"/>
                  </a:ext>
                </a:extLst>
              </p:cNvPr>
              <p:cNvGrpSpPr/>
              <p:nvPr/>
            </p:nvGrpSpPr>
            <p:grpSpPr>
              <a:xfrm rot="5400000">
                <a:off x="7822741" y="-299027"/>
                <a:ext cx="233680" cy="2652435"/>
                <a:chOff x="7132320" y="2356446"/>
                <a:chExt cx="233680" cy="2652435"/>
              </a:xfrm>
            </p:grpSpPr>
            <p:sp>
              <p:nvSpPr>
                <p:cNvPr id="131" name="Oval 9">
                  <a:extLst>
                    <a:ext uri="{FF2B5EF4-FFF2-40B4-BE49-F238E27FC236}">
                      <a16:creationId xmlns:a16="http://schemas.microsoft.com/office/drawing/2014/main" id="{DD681411-13C3-4482-99CB-77B1241ACCFC}"/>
                    </a:ext>
                  </a:extLst>
                </p:cNvPr>
                <p:cNvSpPr/>
                <p:nvPr/>
              </p:nvSpPr>
              <p:spPr>
                <a:xfrm>
                  <a:off x="7132320" y="235644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2" name="Oval 11">
                  <a:extLst>
                    <a:ext uri="{FF2B5EF4-FFF2-40B4-BE49-F238E27FC236}">
                      <a16:creationId xmlns:a16="http://schemas.microsoft.com/office/drawing/2014/main" id="{E3C26428-35E0-4059-AA6E-1F7359F285BD}"/>
                    </a:ext>
                  </a:extLst>
                </p:cNvPr>
                <p:cNvSpPr/>
                <p:nvPr/>
              </p:nvSpPr>
              <p:spPr>
                <a:xfrm>
                  <a:off x="7132320" y="2701212"/>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3" name="Oval 13">
                  <a:extLst>
                    <a:ext uri="{FF2B5EF4-FFF2-40B4-BE49-F238E27FC236}">
                      <a16:creationId xmlns:a16="http://schemas.microsoft.com/office/drawing/2014/main" id="{D17E9245-DF89-4889-B463-90826FEC284C}"/>
                    </a:ext>
                  </a:extLst>
                </p:cNvPr>
                <p:cNvSpPr/>
                <p:nvPr/>
              </p:nvSpPr>
              <p:spPr>
                <a:xfrm>
                  <a:off x="7132320" y="304732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4" name="Oval 15">
                  <a:extLst>
                    <a:ext uri="{FF2B5EF4-FFF2-40B4-BE49-F238E27FC236}">
                      <a16:creationId xmlns:a16="http://schemas.microsoft.com/office/drawing/2014/main" id="{C7AB8D7A-46E7-4255-9F5E-A4211C0A5386}"/>
                    </a:ext>
                  </a:extLst>
                </p:cNvPr>
                <p:cNvSpPr/>
                <p:nvPr/>
              </p:nvSpPr>
              <p:spPr>
                <a:xfrm>
                  <a:off x="7132320" y="3393440"/>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Oval 29">
                  <a:extLst>
                    <a:ext uri="{FF2B5EF4-FFF2-40B4-BE49-F238E27FC236}">
                      <a16:creationId xmlns:a16="http://schemas.microsoft.com/office/drawing/2014/main" id="{B352065F-524A-4613-9D2E-18B20489882D}"/>
                    </a:ext>
                  </a:extLst>
                </p:cNvPr>
                <p:cNvSpPr/>
                <p:nvPr/>
              </p:nvSpPr>
              <p:spPr>
                <a:xfrm>
                  <a:off x="7132320" y="374836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Oval 31">
                  <a:extLst>
                    <a:ext uri="{FF2B5EF4-FFF2-40B4-BE49-F238E27FC236}">
                      <a16:creationId xmlns:a16="http://schemas.microsoft.com/office/drawing/2014/main" id="{10E35B91-C225-4830-814F-15E89F8DC6DE}"/>
                    </a:ext>
                  </a:extLst>
                </p:cNvPr>
                <p:cNvSpPr/>
                <p:nvPr/>
              </p:nvSpPr>
              <p:spPr>
                <a:xfrm>
                  <a:off x="7132320" y="4093133"/>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Oval 33">
                  <a:extLst>
                    <a:ext uri="{FF2B5EF4-FFF2-40B4-BE49-F238E27FC236}">
                      <a16:creationId xmlns:a16="http://schemas.microsoft.com/office/drawing/2014/main" id="{762EE653-D794-40EF-A697-7B793457CC44}"/>
                    </a:ext>
                  </a:extLst>
                </p:cNvPr>
                <p:cNvSpPr/>
                <p:nvPr/>
              </p:nvSpPr>
              <p:spPr>
                <a:xfrm>
                  <a:off x="7132320" y="443924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Oval 35">
                  <a:extLst>
                    <a:ext uri="{FF2B5EF4-FFF2-40B4-BE49-F238E27FC236}">
                      <a16:creationId xmlns:a16="http://schemas.microsoft.com/office/drawing/2014/main" id="{2AB37963-AD50-49BE-90CA-8969C540CF79}"/>
                    </a:ext>
                  </a:extLst>
                </p:cNvPr>
                <p:cNvSpPr/>
                <p:nvPr/>
              </p:nvSpPr>
              <p:spPr>
                <a:xfrm>
                  <a:off x="7132320" y="4785361"/>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74" name="Group 61">
                <a:extLst>
                  <a:ext uri="{FF2B5EF4-FFF2-40B4-BE49-F238E27FC236}">
                    <a16:creationId xmlns:a16="http://schemas.microsoft.com/office/drawing/2014/main" id="{50DCAF8B-5CA1-4EA9-B193-9332444B9DB4}"/>
                  </a:ext>
                </a:extLst>
              </p:cNvPr>
              <p:cNvGrpSpPr/>
              <p:nvPr/>
            </p:nvGrpSpPr>
            <p:grpSpPr>
              <a:xfrm rot="5400000">
                <a:off x="7915285" y="638359"/>
                <a:ext cx="180000" cy="3142064"/>
                <a:chOff x="8341360" y="1844942"/>
                <a:chExt cx="180000" cy="3142064"/>
              </a:xfrm>
            </p:grpSpPr>
            <p:sp>
              <p:nvSpPr>
                <p:cNvPr id="119" name="Oval 38">
                  <a:extLst>
                    <a:ext uri="{FF2B5EF4-FFF2-40B4-BE49-F238E27FC236}">
                      <a16:creationId xmlns:a16="http://schemas.microsoft.com/office/drawing/2014/main" id="{3BAA0C25-2FAC-4202-AC48-A01A7CD3F9A8}"/>
                    </a:ext>
                  </a:extLst>
                </p:cNvPr>
                <p:cNvSpPr/>
                <p:nvPr/>
              </p:nvSpPr>
              <p:spPr>
                <a:xfrm>
                  <a:off x="8341360" y="1844942"/>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0" name="Oval 40">
                  <a:extLst>
                    <a:ext uri="{FF2B5EF4-FFF2-40B4-BE49-F238E27FC236}">
                      <a16:creationId xmlns:a16="http://schemas.microsoft.com/office/drawing/2014/main" id="{D4F7499B-3AB6-4030-8F11-C15B37DECAF9}"/>
                    </a:ext>
                  </a:extLst>
                </p:cNvPr>
                <p:cNvSpPr/>
                <p:nvPr/>
              </p:nvSpPr>
              <p:spPr>
                <a:xfrm>
                  <a:off x="8341360" y="211858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1" name="Oval 42">
                  <a:extLst>
                    <a:ext uri="{FF2B5EF4-FFF2-40B4-BE49-F238E27FC236}">
                      <a16:creationId xmlns:a16="http://schemas.microsoft.com/office/drawing/2014/main" id="{57781BAA-4266-4F30-9C4E-91BD8951B16F}"/>
                    </a:ext>
                  </a:extLst>
                </p:cNvPr>
                <p:cNvSpPr/>
                <p:nvPr/>
              </p:nvSpPr>
              <p:spPr>
                <a:xfrm>
                  <a:off x="8341360" y="238670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2" name="Oval 44">
                  <a:extLst>
                    <a:ext uri="{FF2B5EF4-FFF2-40B4-BE49-F238E27FC236}">
                      <a16:creationId xmlns:a16="http://schemas.microsoft.com/office/drawing/2014/main" id="{7924E6F6-A24A-4EA5-8FC1-41D1BF2C00A2}"/>
                    </a:ext>
                  </a:extLst>
                </p:cNvPr>
                <p:cNvSpPr/>
                <p:nvPr/>
              </p:nvSpPr>
              <p:spPr>
                <a:xfrm>
                  <a:off x="8341360" y="265482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3" name="Oval 46">
                  <a:extLst>
                    <a:ext uri="{FF2B5EF4-FFF2-40B4-BE49-F238E27FC236}">
                      <a16:creationId xmlns:a16="http://schemas.microsoft.com/office/drawing/2014/main" id="{170EC4A3-4EB7-49CD-AF2E-246997E79EA0}"/>
                    </a:ext>
                  </a:extLst>
                </p:cNvPr>
                <p:cNvSpPr/>
                <p:nvPr/>
              </p:nvSpPr>
              <p:spPr>
                <a:xfrm>
                  <a:off x="8341360" y="2923747"/>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4" name="Oval 48">
                  <a:extLst>
                    <a:ext uri="{FF2B5EF4-FFF2-40B4-BE49-F238E27FC236}">
                      <a16:creationId xmlns:a16="http://schemas.microsoft.com/office/drawing/2014/main" id="{6F4F6580-D359-4F45-98F7-9EB80E766439}"/>
                    </a:ext>
                  </a:extLst>
                </p:cNvPr>
                <p:cNvSpPr/>
                <p:nvPr/>
              </p:nvSpPr>
              <p:spPr>
                <a:xfrm>
                  <a:off x="8341360" y="319739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5" name="Oval 50">
                  <a:extLst>
                    <a:ext uri="{FF2B5EF4-FFF2-40B4-BE49-F238E27FC236}">
                      <a16:creationId xmlns:a16="http://schemas.microsoft.com/office/drawing/2014/main" id="{18F1B157-EFEB-414D-9256-BAB8EEB370B4}"/>
                    </a:ext>
                  </a:extLst>
                </p:cNvPr>
                <p:cNvSpPr/>
                <p:nvPr/>
              </p:nvSpPr>
              <p:spPr>
                <a:xfrm>
                  <a:off x="8341360" y="346551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6" name="Oval 52">
                  <a:extLst>
                    <a:ext uri="{FF2B5EF4-FFF2-40B4-BE49-F238E27FC236}">
                      <a16:creationId xmlns:a16="http://schemas.microsoft.com/office/drawing/2014/main" id="{7D8C0FA5-249B-48B2-B787-FB407A359083}"/>
                    </a:ext>
                  </a:extLst>
                </p:cNvPr>
                <p:cNvSpPr/>
                <p:nvPr/>
              </p:nvSpPr>
              <p:spPr>
                <a:xfrm>
                  <a:off x="8341360" y="373363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7" name="Oval 54">
                  <a:extLst>
                    <a:ext uri="{FF2B5EF4-FFF2-40B4-BE49-F238E27FC236}">
                      <a16:creationId xmlns:a16="http://schemas.microsoft.com/office/drawing/2014/main" id="{61EA96A2-945F-4FB2-ABA8-E75C4C970A54}"/>
                    </a:ext>
                  </a:extLst>
                </p:cNvPr>
                <p:cNvSpPr/>
                <p:nvPr/>
              </p:nvSpPr>
              <p:spPr>
                <a:xfrm>
                  <a:off x="8341360" y="3997120"/>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8" name="Oval 56">
                  <a:extLst>
                    <a:ext uri="{FF2B5EF4-FFF2-40B4-BE49-F238E27FC236}">
                      <a16:creationId xmlns:a16="http://schemas.microsoft.com/office/drawing/2014/main" id="{16E6F207-6006-4C78-8C8C-FF82689B4183}"/>
                    </a:ext>
                  </a:extLst>
                </p:cNvPr>
                <p:cNvSpPr/>
                <p:nvPr/>
              </p:nvSpPr>
              <p:spPr>
                <a:xfrm>
                  <a:off x="8341360" y="427076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9" name="Oval 58">
                  <a:extLst>
                    <a:ext uri="{FF2B5EF4-FFF2-40B4-BE49-F238E27FC236}">
                      <a16:creationId xmlns:a16="http://schemas.microsoft.com/office/drawing/2014/main" id="{7D213248-3A5B-4E54-96A6-573207B111BA}"/>
                    </a:ext>
                  </a:extLst>
                </p:cNvPr>
                <p:cNvSpPr/>
                <p:nvPr/>
              </p:nvSpPr>
              <p:spPr>
                <a:xfrm>
                  <a:off x="8341360" y="453888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30" name="Oval 60">
                  <a:extLst>
                    <a:ext uri="{FF2B5EF4-FFF2-40B4-BE49-F238E27FC236}">
                      <a16:creationId xmlns:a16="http://schemas.microsoft.com/office/drawing/2014/main" id="{ED236C42-88FA-4B3F-AA63-7883FC630FA4}"/>
                    </a:ext>
                  </a:extLst>
                </p:cNvPr>
                <p:cNvSpPr/>
                <p:nvPr/>
              </p:nvSpPr>
              <p:spPr>
                <a:xfrm>
                  <a:off x="8341360" y="480700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grpSp>
          <p:cxnSp>
            <p:nvCxnSpPr>
              <p:cNvPr id="75" name="Straight Arrow Connector 65">
                <a:extLst>
                  <a:ext uri="{FF2B5EF4-FFF2-40B4-BE49-F238E27FC236}">
                    <a16:creationId xmlns:a16="http://schemas.microsoft.com/office/drawing/2014/main" id="{8DFC8660-EFE2-4555-9683-6627BF6ED16C}"/>
                  </a:ext>
                </a:extLst>
              </p:cNvPr>
              <p:cNvCxnSpPr>
                <a:stCxn id="131" idx="6"/>
                <a:endCxn id="119" idx="2"/>
              </p:cNvCxnSpPr>
              <p:nvPr/>
            </p:nvCxnSpPr>
            <p:spPr>
              <a:xfrm rot="5400000" flipV="1">
                <a:off x="8832498" y="1465572"/>
                <a:ext cx="975360" cy="332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Straight Arrow Connector 66">
                <a:extLst>
                  <a:ext uri="{FF2B5EF4-FFF2-40B4-BE49-F238E27FC236}">
                    <a16:creationId xmlns:a16="http://schemas.microsoft.com/office/drawing/2014/main" id="{2DC1B9F0-C972-4350-9A9A-E37C18A05547}"/>
                  </a:ext>
                </a:extLst>
              </p:cNvPr>
              <p:cNvCxnSpPr>
                <a:cxnSpLocks/>
                <a:stCxn id="131" idx="6"/>
                <a:endCxn id="121" idx="2"/>
              </p:cNvCxnSpPr>
              <p:nvPr/>
            </p:nvCxnSpPr>
            <p:spPr>
              <a:xfrm rot="5400000">
                <a:off x="8561615" y="1526967"/>
                <a:ext cx="975360" cy="209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Straight Arrow Connector 69">
                <a:extLst>
                  <a:ext uri="{FF2B5EF4-FFF2-40B4-BE49-F238E27FC236}">
                    <a16:creationId xmlns:a16="http://schemas.microsoft.com/office/drawing/2014/main" id="{9A9A60CF-B27F-4A98-8DF5-8704326A05BE}"/>
                  </a:ext>
                </a:extLst>
              </p:cNvPr>
              <p:cNvCxnSpPr>
                <a:cxnSpLocks/>
                <a:stCxn id="131" idx="6"/>
                <a:endCxn id="123" idx="2"/>
              </p:cNvCxnSpPr>
              <p:nvPr/>
            </p:nvCxnSpPr>
            <p:spPr>
              <a:xfrm rot="5400000">
                <a:off x="8293095" y="1258447"/>
                <a:ext cx="975360" cy="7465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2">
                <a:extLst>
                  <a:ext uri="{FF2B5EF4-FFF2-40B4-BE49-F238E27FC236}">
                    <a16:creationId xmlns:a16="http://schemas.microsoft.com/office/drawing/2014/main" id="{B6EB377F-0899-463D-A192-9D4BC12A6BF3}"/>
                  </a:ext>
                </a:extLst>
              </p:cNvPr>
              <p:cNvCxnSpPr>
                <a:cxnSpLocks/>
                <a:stCxn id="132" idx="6"/>
                <a:endCxn id="122" idx="2"/>
              </p:cNvCxnSpPr>
              <p:nvPr/>
            </p:nvCxnSpPr>
            <p:spPr>
              <a:xfrm rot="5400000">
                <a:off x="8255172" y="1565290"/>
                <a:ext cx="975360" cy="1328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Straight Arrow Connector 75">
                <a:extLst>
                  <a:ext uri="{FF2B5EF4-FFF2-40B4-BE49-F238E27FC236}">
                    <a16:creationId xmlns:a16="http://schemas.microsoft.com/office/drawing/2014/main" id="{C0BA90A4-9E84-4205-87A6-CB2414F6C4BA}"/>
                  </a:ext>
                </a:extLst>
              </p:cNvPr>
              <p:cNvCxnSpPr>
                <a:cxnSpLocks/>
                <a:stCxn id="133" idx="6"/>
                <a:endCxn id="126" idx="2"/>
              </p:cNvCxnSpPr>
              <p:nvPr/>
            </p:nvCxnSpPr>
            <p:spPr>
              <a:xfrm rot="5400000">
                <a:off x="7542712" y="1198944"/>
                <a:ext cx="975360" cy="865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0" name="Straight Arrow Connector 78">
                <a:extLst>
                  <a:ext uri="{FF2B5EF4-FFF2-40B4-BE49-F238E27FC236}">
                    <a16:creationId xmlns:a16="http://schemas.microsoft.com/office/drawing/2014/main" id="{C068963E-78A5-4AAC-BA36-BE17D86B1219}"/>
                  </a:ext>
                </a:extLst>
              </p:cNvPr>
              <p:cNvCxnSpPr>
                <a:cxnSpLocks/>
                <a:stCxn id="133" idx="6"/>
                <a:endCxn id="122" idx="3"/>
              </p:cNvCxnSpPr>
              <p:nvPr/>
            </p:nvCxnSpPr>
            <p:spPr>
              <a:xfrm rot="5400000" flipV="1">
                <a:off x="8037115" y="1570075"/>
                <a:ext cx="1001720" cy="149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1">
                <a:extLst>
                  <a:ext uri="{FF2B5EF4-FFF2-40B4-BE49-F238E27FC236}">
                    <a16:creationId xmlns:a16="http://schemas.microsoft.com/office/drawing/2014/main" id="{B634C8A1-33B5-4524-9848-FA505AB596C8}"/>
                  </a:ext>
                </a:extLst>
              </p:cNvPr>
              <p:cNvCxnSpPr>
                <a:cxnSpLocks/>
                <a:stCxn id="134" idx="6"/>
                <a:endCxn id="120" idx="3"/>
              </p:cNvCxnSpPr>
              <p:nvPr/>
            </p:nvCxnSpPr>
            <p:spPr>
              <a:xfrm rot="5400000" flipV="1">
                <a:off x="8132178" y="1128898"/>
                <a:ext cx="1001720" cy="1031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2" name="Straight Arrow Connector 84">
                <a:extLst>
                  <a:ext uri="{FF2B5EF4-FFF2-40B4-BE49-F238E27FC236}">
                    <a16:creationId xmlns:a16="http://schemas.microsoft.com/office/drawing/2014/main" id="{66AE60E9-6BBD-4AC3-9B10-6CEE4FBF6BC4}"/>
                  </a:ext>
                </a:extLst>
              </p:cNvPr>
              <p:cNvCxnSpPr>
                <a:cxnSpLocks/>
                <a:stCxn id="136" idx="6"/>
                <a:endCxn id="123" idx="3"/>
              </p:cNvCxnSpPr>
              <p:nvPr/>
            </p:nvCxnSpPr>
            <p:spPr>
              <a:xfrm rot="5400000" flipV="1">
                <a:off x="7379752" y="1181631"/>
                <a:ext cx="1001720" cy="9265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3" name="Straight Arrow Connector 89">
                <a:extLst>
                  <a:ext uri="{FF2B5EF4-FFF2-40B4-BE49-F238E27FC236}">
                    <a16:creationId xmlns:a16="http://schemas.microsoft.com/office/drawing/2014/main" id="{AF0583B6-9E02-4026-81DD-5CC547BFF798}"/>
                  </a:ext>
                </a:extLst>
              </p:cNvPr>
              <p:cNvCxnSpPr>
                <a:cxnSpLocks/>
                <a:stCxn id="136" idx="6"/>
                <a:endCxn id="128" idx="2"/>
              </p:cNvCxnSpPr>
              <p:nvPr/>
            </p:nvCxnSpPr>
            <p:spPr>
              <a:xfrm rot="5400000">
                <a:off x="6751242" y="1453281"/>
                <a:ext cx="975360" cy="35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92">
                <a:extLst>
                  <a:ext uri="{FF2B5EF4-FFF2-40B4-BE49-F238E27FC236}">
                    <a16:creationId xmlns:a16="http://schemas.microsoft.com/office/drawing/2014/main" id="{1DBDEAB1-E479-41B1-AD62-D9E9194A41AE}"/>
                  </a:ext>
                </a:extLst>
              </p:cNvPr>
              <p:cNvCxnSpPr>
                <a:cxnSpLocks/>
                <a:stCxn id="136" idx="6"/>
                <a:endCxn id="127" idx="2"/>
              </p:cNvCxnSpPr>
              <p:nvPr/>
            </p:nvCxnSpPr>
            <p:spPr>
              <a:xfrm rot="5400000">
                <a:off x="6888065" y="1590104"/>
                <a:ext cx="975360" cy="832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95">
                <a:extLst>
                  <a:ext uri="{FF2B5EF4-FFF2-40B4-BE49-F238E27FC236}">
                    <a16:creationId xmlns:a16="http://schemas.microsoft.com/office/drawing/2014/main" id="{F226D56E-8004-46EC-AB7F-A293DAF416DA}"/>
                  </a:ext>
                </a:extLst>
              </p:cNvPr>
              <p:cNvCxnSpPr>
                <a:cxnSpLocks/>
                <a:stCxn id="136" idx="6"/>
                <a:endCxn id="124" idx="3"/>
              </p:cNvCxnSpPr>
              <p:nvPr/>
            </p:nvCxnSpPr>
            <p:spPr>
              <a:xfrm rot="5400000" flipV="1">
                <a:off x="7242929" y="1318454"/>
                <a:ext cx="1001720" cy="652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98">
                <a:extLst>
                  <a:ext uri="{FF2B5EF4-FFF2-40B4-BE49-F238E27FC236}">
                    <a16:creationId xmlns:a16="http://schemas.microsoft.com/office/drawing/2014/main" id="{02934850-A8EC-47D1-A095-32D8E0ACF30E}"/>
                  </a:ext>
                </a:extLst>
              </p:cNvPr>
              <p:cNvCxnSpPr>
                <a:cxnSpLocks/>
                <a:stCxn id="136" idx="6"/>
                <a:endCxn id="125" idx="2"/>
              </p:cNvCxnSpPr>
              <p:nvPr/>
            </p:nvCxnSpPr>
            <p:spPr>
              <a:xfrm rot="5400000" flipV="1">
                <a:off x="7153869" y="1407514"/>
                <a:ext cx="975360" cy="448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101">
                <a:extLst>
                  <a:ext uri="{FF2B5EF4-FFF2-40B4-BE49-F238E27FC236}">
                    <a16:creationId xmlns:a16="http://schemas.microsoft.com/office/drawing/2014/main" id="{A1A01671-0546-4DC1-A39C-BF9C25EE7637}"/>
                  </a:ext>
                </a:extLst>
              </p:cNvPr>
              <p:cNvCxnSpPr>
                <a:cxnSpLocks/>
                <a:stCxn id="135" idx="6"/>
                <a:endCxn id="129" idx="1"/>
              </p:cNvCxnSpPr>
              <p:nvPr/>
            </p:nvCxnSpPr>
            <p:spPr>
              <a:xfrm rot="5400000">
                <a:off x="6808205" y="1191838"/>
                <a:ext cx="1001720" cy="906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104">
                <a:extLst>
                  <a:ext uri="{FF2B5EF4-FFF2-40B4-BE49-F238E27FC236}">
                    <a16:creationId xmlns:a16="http://schemas.microsoft.com/office/drawing/2014/main" id="{43859A62-055F-4AE0-94EE-7FB5EBB1843F}"/>
                  </a:ext>
                </a:extLst>
              </p:cNvPr>
              <p:cNvCxnSpPr>
                <a:cxnSpLocks/>
                <a:stCxn id="135" idx="6"/>
                <a:endCxn id="127" idx="1"/>
              </p:cNvCxnSpPr>
              <p:nvPr/>
            </p:nvCxnSpPr>
            <p:spPr>
              <a:xfrm rot="5400000">
                <a:off x="7079088" y="1462721"/>
                <a:ext cx="1001720" cy="3643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108">
                <a:extLst>
                  <a:ext uri="{FF2B5EF4-FFF2-40B4-BE49-F238E27FC236}">
                    <a16:creationId xmlns:a16="http://schemas.microsoft.com/office/drawing/2014/main" id="{1AB27A29-826E-4F01-8C0D-51481193643C}"/>
                  </a:ext>
                </a:extLst>
              </p:cNvPr>
              <p:cNvCxnSpPr>
                <a:cxnSpLocks/>
                <a:stCxn id="138" idx="6"/>
                <a:endCxn id="129" idx="2"/>
              </p:cNvCxnSpPr>
              <p:nvPr/>
            </p:nvCxnSpPr>
            <p:spPr>
              <a:xfrm rot="5400000" flipV="1">
                <a:off x="6271068" y="1598086"/>
                <a:ext cx="975360" cy="672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111">
                <a:extLst>
                  <a:ext uri="{FF2B5EF4-FFF2-40B4-BE49-F238E27FC236}">
                    <a16:creationId xmlns:a16="http://schemas.microsoft.com/office/drawing/2014/main" id="{9FB8B6F8-AC91-4549-938F-2B2F4C9A6D73}"/>
                  </a:ext>
                </a:extLst>
              </p:cNvPr>
              <p:cNvCxnSpPr>
                <a:cxnSpLocks/>
                <a:stCxn id="138" idx="6"/>
                <a:endCxn id="125" idx="3"/>
              </p:cNvCxnSpPr>
              <p:nvPr/>
            </p:nvCxnSpPr>
            <p:spPr>
              <a:xfrm rot="5400000" flipV="1">
                <a:off x="6762755" y="1106400"/>
                <a:ext cx="1001720" cy="1076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115">
                <a:extLst>
                  <a:ext uri="{FF2B5EF4-FFF2-40B4-BE49-F238E27FC236}">
                    <a16:creationId xmlns:a16="http://schemas.microsoft.com/office/drawing/2014/main" id="{F06683A1-B0AF-42B3-ABB9-1E85F2B25DDA}"/>
                  </a:ext>
                </a:extLst>
              </p:cNvPr>
              <p:cNvCxnSpPr>
                <a:cxnSpLocks/>
                <a:stCxn id="137" idx="6"/>
                <a:endCxn id="130" idx="2"/>
              </p:cNvCxnSpPr>
              <p:nvPr/>
            </p:nvCxnSpPr>
            <p:spPr>
              <a:xfrm rot="5400000">
                <a:off x="6310065" y="1358218"/>
                <a:ext cx="975360" cy="546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118">
                <a:extLst>
                  <a:ext uri="{FF2B5EF4-FFF2-40B4-BE49-F238E27FC236}">
                    <a16:creationId xmlns:a16="http://schemas.microsoft.com/office/drawing/2014/main" id="{44C6F47E-9A23-4403-8582-F7E9EA5663BE}"/>
                  </a:ext>
                </a:extLst>
              </p:cNvPr>
              <p:cNvCxnSpPr>
                <a:cxnSpLocks/>
                <a:stCxn id="134" idx="6"/>
                <a:endCxn id="124" idx="2"/>
              </p:cNvCxnSpPr>
              <p:nvPr/>
            </p:nvCxnSpPr>
            <p:spPr>
              <a:xfrm rot="5400000" flipV="1">
                <a:off x="7637775" y="1623300"/>
                <a:ext cx="975360" cy="168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3" name="Oval 2">
                <a:extLst>
                  <a:ext uri="{FF2B5EF4-FFF2-40B4-BE49-F238E27FC236}">
                    <a16:creationId xmlns:a16="http://schemas.microsoft.com/office/drawing/2014/main" id="{9AC5DA4D-9278-481C-B0A9-937703A7BA9E}"/>
                  </a:ext>
                </a:extLst>
              </p:cNvPr>
              <p:cNvSpPr/>
              <p:nvPr/>
            </p:nvSpPr>
            <p:spPr>
              <a:xfrm rot="5400000">
                <a:off x="8251285"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sp>
            <p:nvSpPr>
              <p:cNvPr id="94" name="Oval 3">
                <a:extLst>
                  <a:ext uri="{FF2B5EF4-FFF2-40B4-BE49-F238E27FC236}">
                    <a16:creationId xmlns:a16="http://schemas.microsoft.com/office/drawing/2014/main" id="{6303380C-A633-42B2-8788-AFF3B906BFA3}"/>
                  </a:ext>
                </a:extLst>
              </p:cNvPr>
              <p:cNvSpPr/>
              <p:nvPr/>
            </p:nvSpPr>
            <p:spPr>
              <a:xfrm rot="5400000">
                <a:off x="7492118"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cxnSp>
            <p:nvCxnSpPr>
              <p:cNvPr id="95" name="Straight Arrow Connector 59">
                <a:extLst>
                  <a:ext uri="{FF2B5EF4-FFF2-40B4-BE49-F238E27FC236}">
                    <a16:creationId xmlns:a16="http://schemas.microsoft.com/office/drawing/2014/main" id="{D3F00572-6AE2-40C6-B579-3404A66D8FB6}"/>
                  </a:ext>
                </a:extLst>
              </p:cNvPr>
              <p:cNvCxnSpPr>
                <a:cxnSpLocks/>
                <a:stCxn id="119" idx="6"/>
                <a:endCxn id="93" idx="1"/>
              </p:cNvCxnSpPr>
              <p:nvPr/>
            </p:nvCxnSpPr>
            <p:spPr>
              <a:xfrm rot="5400000">
                <a:off x="8467260" y="2313875"/>
                <a:ext cx="1033541" cy="1004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62">
                <a:extLst>
                  <a:ext uri="{FF2B5EF4-FFF2-40B4-BE49-F238E27FC236}">
                    <a16:creationId xmlns:a16="http://schemas.microsoft.com/office/drawing/2014/main" id="{BF3E0F18-FD4C-4FB3-991C-866FA32A3896}"/>
                  </a:ext>
                </a:extLst>
              </p:cNvPr>
              <p:cNvCxnSpPr>
                <a:cxnSpLocks/>
                <a:stCxn id="119" idx="6"/>
                <a:endCxn id="94" idx="1"/>
              </p:cNvCxnSpPr>
              <p:nvPr/>
            </p:nvCxnSpPr>
            <p:spPr>
              <a:xfrm rot="5400000">
                <a:off x="8087676" y="1934291"/>
                <a:ext cx="1033541" cy="176374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67">
                <a:extLst>
                  <a:ext uri="{FF2B5EF4-FFF2-40B4-BE49-F238E27FC236}">
                    <a16:creationId xmlns:a16="http://schemas.microsoft.com/office/drawing/2014/main" id="{5AB17494-3B63-4BEC-BF5E-0EF623B078F3}"/>
                  </a:ext>
                </a:extLst>
              </p:cNvPr>
              <p:cNvCxnSpPr>
                <a:cxnSpLocks/>
                <a:stCxn id="120" idx="6"/>
                <a:endCxn id="94" idx="1"/>
              </p:cNvCxnSpPr>
              <p:nvPr/>
            </p:nvCxnSpPr>
            <p:spPr>
              <a:xfrm rot="5400000">
                <a:off x="7950853" y="2071114"/>
                <a:ext cx="1033541" cy="14900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8" name="Straight Arrow Connector 70">
                <a:extLst>
                  <a:ext uri="{FF2B5EF4-FFF2-40B4-BE49-F238E27FC236}">
                    <a16:creationId xmlns:a16="http://schemas.microsoft.com/office/drawing/2014/main" id="{A162278B-A728-4925-B1E8-2208F59C6020}"/>
                  </a:ext>
                </a:extLst>
              </p:cNvPr>
              <p:cNvCxnSpPr>
                <a:cxnSpLocks/>
                <a:stCxn id="120" idx="6"/>
                <a:endCxn id="93" idx="1"/>
              </p:cNvCxnSpPr>
              <p:nvPr/>
            </p:nvCxnSpPr>
            <p:spPr>
              <a:xfrm rot="5400000">
                <a:off x="8330437" y="2450698"/>
                <a:ext cx="1033541" cy="7309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73">
                <a:extLst>
                  <a:ext uri="{FF2B5EF4-FFF2-40B4-BE49-F238E27FC236}">
                    <a16:creationId xmlns:a16="http://schemas.microsoft.com/office/drawing/2014/main" id="{3F07B8DE-D22E-4BD7-A770-0394200710DE}"/>
                  </a:ext>
                </a:extLst>
              </p:cNvPr>
              <p:cNvCxnSpPr>
                <a:cxnSpLocks/>
                <a:stCxn id="125" idx="6"/>
                <a:endCxn id="94" idx="2"/>
              </p:cNvCxnSpPr>
              <p:nvPr/>
            </p:nvCxnSpPr>
            <p:spPr>
              <a:xfrm rot="5400000">
                <a:off x="7249432" y="2677077"/>
                <a:ext cx="994000" cy="23862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0" name="Straight Arrow Connector 74">
                <a:extLst>
                  <a:ext uri="{FF2B5EF4-FFF2-40B4-BE49-F238E27FC236}">
                    <a16:creationId xmlns:a16="http://schemas.microsoft.com/office/drawing/2014/main" id="{2C06BC77-BD8E-4449-8B4C-05B23A4D4682}"/>
                  </a:ext>
                </a:extLst>
              </p:cNvPr>
              <p:cNvCxnSpPr>
                <a:cxnSpLocks/>
                <a:stCxn id="126" idx="6"/>
                <a:endCxn id="94" idx="2"/>
              </p:cNvCxnSpPr>
              <p:nvPr/>
            </p:nvCxnSpPr>
            <p:spPr>
              <a:xfrm rot="5400000" flipV="1">
                <a:off x="7115372" y="2781645"/>
                <a:ext cx="994000" cy="2949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1" name="Straight Arrow Connector 76">
                <a:extLst>
                  <a:ext uri="{FF2B5EF4-FFF2-40B4-BE49-F238E27FC236}">
                    <a16:creationId xmlns:a16="http://schemas.microsoft.com/office/drawing/2014/main" id="{3E53827E-4B7A-47AD-A17D-0DECDAD5CD46}"/>
                  </a:ext>
                </a:extLst>
              </p:cNvPr>
              <p:cNvCxnSpPr>
                <a:cxnSpLocks/>
                <a:stCxn id="127" idx="6"/>
                <a:endCxn id="94" idx="2"/>
              </p:cNvCxnSpPr>
              <p:nvPr/>
            </p:nvCxnSpPr>
            <p:spPr>
              <a:xfrm rot="5400000" flipV="1">
                <a:off x="6983628" y="2649901"/>
                <a:ext cx="994000" cy="2929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2" name="Straight Arrow Connector 77">
                <a:extLst>
                  <a:ext uri="{FF2B5EF4-FFF2-40B4-BE49-F238E27FC236}">
                    <a16:creationId xmlns:a16="http://schemas.microsoft.com/office/drawing/2014/main" id="{67222C2E-9B79-4128-A306-AE49456AF473}"/>
                  </a:ext>
                </a:extLst>
              </p:cNvPr>
              <p:cNvCxnSpPr>
                <a:cxnSpLocks/>
                <a:stCxn id="128" idx="6"/>
                <a:endCxn id="94" idx="3"/>
              </p:cNvCxnSpPr>
              <p:nvPr/>
            </p:nvCxnSpPr>
            <p:spPr>
              <a:xfrm rot="5400000" flipV="1">
                <a:off x="6779305" y="2580578"/>
                <a:ext cx="1033541" cy="47116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3" name="Straight Arrow Connector 79">
                <a:extLst>
                  <a:ext uri="{FF2B5EF4-FFF2-40B4-BE49-F238E27FC236}">
                    <a16:creationId xmlns:a16="http://schemas.microsoft.com/office/drawing/2014/main" id="{8D4D9C91-2E94-45B8-9520-B767873DEEED}"/>
                  </a:ext>
                </a:extLst>
              </p:cNvPr>
              <p:cNvCxnSpPr>
                <a:cxnSpLocks/>
                <a:stCxn id="129" idx="6"/>
                <a:endCxn id="94" idx="3"/>
              </p:cNvCxnSpPr>
              <p:nvPr/>
            </p:nvCxnSpPr>
            <p:spPr>
              <a:xfrm rot="5400000" flipV="1">
                <a:off x="6645245" y="2446518"/>
                <a:ext cx="1033541" cy="7392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80">
                <a:extLst>
                  <a:ext uri="{FF2B5EF4-FFF2-40B4-BE49-F238E27FC236}">
                    <a16:creationId xmlns:a16="http://schemas.microsoft.com/office/drawing/2014/main" id="{B440F9A6-3DB5-4802-B5C5-71100F5D9AE3}"/>
                  </a:ext>
                </a:extLst>
              </p:cNvPr>
              <p:cNvCxnSpPr>
                <a:cxnSpLocks/>
                <a:stCxn id="130" idx="6"/>
                <a:endCxn id="94" idx="3"/>
              </p:cNvCxnSpPr>
              <p:nvPr/>
            </p:nvCxnSpPr>
            <p:spPr>
              <a:xfrm rot="5400000" flipV="1">
                <a:off x="6511185" y="2312458"/>
                <a:ext cx="1033541" cy="100740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5" name="Straight Arrow Connector 90">
                <a:extLst>
                  <a:ext uri="{FF2B5EF4-FFF2-40B4-BE49-F238E27FC236}">
                    <a16:creationId xmlns:a16="http://schemas.microsoft.com/office/drawing/2014/main" id="{7F51AABF-F2E0-4AB2-901F-CCA13F489C28}"/>
                  </a:ext>
                </a:extLst>
              </p:cNvPr>
              <p:cNvCxnSpPr>
                <a:cxnSpLocks/>
                <a:stCxn id="122" idx="6"/>
                <a:endCxn id="93" idx="2"/>
              </p:cNvCxnSpPr>
              <p:nvPr/>
            </p:nvCxnSpPr>
            <p:spPr>
              <a:xfrm rot="5400000">
                <a:off x="8034358" y="2651318"/>
                <a:ext cx="994000" cy="290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6" name="Straight Arrow Connector 91">
                <a:extLst>
                  <a:ext uri="{FF2B5EF4-FFF2-40B4-BE49-F238E27FC236}">
                    <a16:creationId xmlns:a16="http://schemas.microsoft.com/office/drawing/2014/main" id="{8A56037D-BFA1-48EA-B7CB-4AC79FA8B3D8}"/>
                  </a:ext>
                </a:extLst>
              </p:cNvPr>
              <p:cNvCxnSpPr>
                <a:cxnSpLocks/>
                <a:stCxn id="121" idx="6"/>
                <a:endCxn id="93" idx="1"/>
              </p:cNvCxnSpPr>
              <p:nvPr/>
            </p:nvCxnSpPr>
            <p:spPr>
              <a:xfrm rot="5400000">
                <a:off x="8196377" y="2584758"/>
                <a:ext cx="1033541" cy="46280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7" name="Straight Arrow Connector 93">
                <a:extLst>
                  <a:ext uri="{FF2B5EF4-FFF2-40B4-BE49-F238E27FC236}">
                    <a16:creationId xmlns:a16="http://schemas.microsoft.com/office/drawing/2014/main" id="{7597C2D3-61BA-451F-B214-1A237E3DB06B}"/>
                  </a:ext>
                </a:extLst>
              </p:cNvPr>
              <p:cNvCxnSpPr>
                <a:cxnSpLocks/>
                <a:stCxn id="127" idx="6"/>
                <a:endCxn id="93" idx="2"/>
              </p:cNvCxnSpPr>
              <p:nvPr/>
            </p:nvCxnSpPr>
            <p:spPr>
              <a:xfrm rot="5400000" flipV="1">
                <a:off x="7363212" y="2270318"/>
                <a:ext cx="994000" cy="1052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8" name="Straight Arrow Connector 94">
                <a:extLst>
                  <a:ext uri="{FF2B5EF4-FFF2-40B4-BE49-F238E27FC236}">
                    <a16:creationId xmlns:a16="http://schemas.microsoft.com/office/drawing/2014/main" id="{61A578FF-9302-4CEE-B1E8-5A507A2D46F1}"/>
                  </a:ext>
                </a:extLst>
              </p:cNvPr>
              <p:cNvCxnSpPr>
                <a:cxnSpLocks/>
                <a:stCxn id="128" idx="6"/>
                <a:endCxn id="93" idx="3"/>
              </p:cNvCxnSpPr>
              <p:nvPr/>
            </p:nvCxnSpPr>
            <p:spPr>
              <a:xfrm rot="5400000" flipV="1">
                <a:off x="7158889" y="2200995"/>
                <a:ext cx="1033541" cy="123033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Straight Arrow Connector 96">
                <a:extLst>
                  <a:ext uri="{FF2B5EF4-FFF2-40B4-BE49-F238E27FC236}">
                    <a16:creationId xmlns:a16="http://schemas.microsoft.com/office/drawing/2014/main" id="{FBD3F8E8-1822-45C9-8F59-BA89FA1E5547}"/>
                  </a:ext>
                </a:extLst>
              </p:cNvPr>
              <p:cNvCxnSpPr>
                <a:cxnSpLocks/>
                <a:stCxn id="129" idx="6"/>
                <a:endCxn id="93" idx="3"/>
              </p:cNvCxnSpPr>
              <p:nvPr/>
            </p:nvCxnSpPr>
            <p:spPr>
              <a:xfrm rot="5400000" flipV="1">
                <a:off x="7024829" y="2066935"/>
                <a:ext cx="1033541" cy="149845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0" name="Straight Arrow Connector 97">
                <a:extLst>
                  <a:ext uri="{FF2B5EF4-FFF2-40B4-BE49-F238E27FC236}">
                    <a16:creationId xmlns:a16="http://schemas.microsoft.com/office/drawing/2014/main" id="{DFF12099-421D-4D76-A2B2-0B8A12E2A960}"/>
                  </a:ext>
                </a:extLst>
              </p:cNvPr>
              <p:cNvCxnSpPr>
                <a:cxnSpLocks/>
                <a:stCxn id="130" idx="6"/>
                <a:endCxn id="93" idx="3"/>
              </p:cNvCxnSpPr>
              <p:nvPr/>
            </p:nvCxnSpPr>
            <p:spPr>
              <a:xfrm rot="5400000" flipV="1">
                <a:off x="6890769" y="1932875"/>
                <a:ext cx="1033541" cy="1766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1" name="Straight Arrow Connector 99">
                <a:extLst>
                  <a:ext uri="{FF2B5EF4-FFF2-40B4-BE49-F238E27FC236}">
                    <a16:creationId xmlns:a16="http://schemas.microsoft.com/office/drawing/2014/main" id="{412D9774-EBCE-45E4-A569-8C35C787F86E}"/>
                  </a:ext>
                </a:extLst>
              </p:cNvPr>
              <p:cNvCxnSpPr>
                <a:cxnSpLocks/>
                <a:stCxn id="122" idx="6"/>
                <a:endCxn id="94" idx="2"/>
              </p:cNvCxnSpPr>
              <p:nvPr/>
            </p:nvCxnSpPr>
            <p:spPr>
              <a:xfrm rot="5400000">
                <a:off x="7654774" y="2271734"/>
                <a:ext cx="994000" cy="104931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2" name="Straight Arrow Connector 100">
                <a:extLst>
                  <a:ext uri="{FF2B5EF4-FFF2-40B4-BE49-F238E27FC236}">
                    <a16:creationId xmlns:a16="http://schemas.microsoft.com/office/drawing/2014/main" id="{8742B530-15E4-452F-B950-CF4337F3D1AC}"/>
                  </a:ext>
                </a:extLst>
              </p:cNvPr>
              <p:cNvCxnSpPr>
                <a:cxnSpLocks/>
                <a:stCxn id="121" idx="6"/>
                <a:endCxn id="94" idx="1"/>
              </p:cNvCxnSpPr>
              <p:nvPr/>
            </p:nvCxnSpPr>
            <p:spPr>
              <a:xfrm rot="5400000">
                <a:off x="7816793" y="2205174"/>
                <a:ext cx="1033541" cy="122197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3" name="Straight Arrow Connector 102">
                <a:extLst>
                  <a:ext uri="{FF2B5EF4-FFF2-40B4-BE49-F238E27FC236}">
                    <a16:creationId xmlns:a16="http://schemas.microsoft.com/office/drawing/2014/main" id="{2D5C414F-620B-4C54-B59F-DAB4CCE7531C}"/>
                  </a:ext>
                </a:extLst>
              </p:cNvPr>
              <p:cNvCxnSpPr>
                <a:cxnSpLocks/>
                <a:stCxn id="123" idx="6"/>
                <a:endCxn id="94" idx="2"/>
              </p:cNvCxnSpPr>
              <p:nvPr/>
            </p:nvCxnSpPr>
            <p:spPr>
              <a:xfrm rot="5400000">
                <a:off x="7520315" y="2406194"/>
                <a:ext cx="994000" cy="7803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4" name="Straight Arrow Connector 103">
                <a:extLst>
                  <a:ext uri="{FF2B5EF4-FFF2-40B4-BE49-F238E27FC236}">
                    <a16:creationId xmlns:a16="http://schemas.microsoft.com/office/drawing/2014/main" id="{44E933CD-9986-4FDB-A00B-0723236BA53F}"/>
                  </a:ext>
                </a:extLst>
              </p:cNvPr>
              <p:cNvCxnSpPr>
                <a:cxnSpLocks/>
                <a:stCxn id="124" idx="6"/>
                <a:endCxn id="94" idx="2"/>
              </p:cNvCxnSpPr>
              <p:nvPr/>
            </p:nvCxnSpPr>
            <p:spPr>
              <a:xfrm rot="5400000">
                <a:off x="7383492" y="2543017"/>
                <a:ext cx="994000" cy="50674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5" name="Straight Arrow Connector 120">
                <a:extLst>
                  <a:ext uri="{FF2B5EF4-FFF2-40B4-BE49-F238E27FC236}">
                    <a16:creationId xmlns:a16="http://schemas.microsoft.com/office/drawing/2014/main" id="{7FD4F364-89C8-4299-8D59-6049E4549021}"/>
                  </a:ext>
                </a:extLst>
              </p:cNvPr>
              <p:cNvCxnSpPr>
                <a:cxnSpLocks/>
                <a:stCxn id="123" idx="6"/>
                <a:endCxn id="93" idx="2"/>
              </p:cNvCxnSpPr>
              <p:nvPr/>
            </p:nvCxnSpPr>
            <p:spPr>
              <a:xfrm rot="5400000">
                <a:off x="7899898" y="2785777"/>
                <a:ext cx="994000" cy="212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6" name="Straight Arrow Connector 129">
                <a:extLst>
                  <a:ext uri="{FF2B5EF4-FFF2-40B4-BE49-F238E27FC236}">
                    <a16:creationId xmlns:a16="http://schemas.microsoft.com/office/drawing/2014/main" id="{9689412C-4669-4900-930C-5FD93310101E}"/>
                  </a:ext>
                </a:extLst>
              </p:cNvPr>
              <p:cNvCxnSpPr>
                <a:cxnSpLocks/>
                <a:stCxn id="124" idx="7"/>
                <a:endCxn id="93" idx="2"/>
              </p:cNvCxnSpPr>
              <p:nvPr/>
            </p:nvCxnSpPr>
            <p:spPr>
              <a:xfrm rot="5400000" flipV="1">
                <a:off x="7781715" y="2688821"/>
                <a:ext cx="1020360" cy="1887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7" name="Straight Arrow Connector 134">
                <a:extLst>
                  <a:ext uri="{FF2B5EF4-FFF2-40B4-BE49-F238E27FC236}">
                    <a16:creationId xmlns:a16="http://schemas.microsoft.com/office/drawing/2014/main" id="{95BCAC29-6E18-4163-962C-3E19A37BFE7F}"/>
                  </a:ext>
                </a:extLst>
              </p:cNvPr>
              <p:cNvCxnSpPr>
                <a:cxnSpLocks/>
                <a:stCxn id="125" idx="6"/>
                <a:endCxn id="93" idx="2"/>
              </p:cNvCxnSpPr>
              <p:nvPr/>
            </p:nvCxnSpPr>
            <p:spPr>
              <a:xfrm rot="5400000" flipV="1">
                <a:off x="7629015" y="2536121"/>
                <a:ext cx="994000" cy="52053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35">
                <a:extLst>
                  <a:ext uri="{FF2B5EF4-FFF2-40B4-BE49-F238E27FC236}">
                    <a16:creationId xmlns:a16="http://schemas.microsoft.com/office/drawing/2014/main" id="{DD2CA512-A9D6-41F0-AB52-19546747CB43}"/>
                  </a:ext>
                </a:extLst>
              </p:cNvPr>
              <p:cNvCxnSpPr>
                <a:cxnSpLocks/>
                <a:stCxn id="126" idx="6"/>
                <a:endCxn id="93" idx="2"/>
              </p:cNvCxnSpPr>
              <p:nvPr/>
            </p:nvCxnSpPr>
            <p:spPr>
              <a:xfrm rot="5400000" flipV="1">
                <a:off x="7494955" y="2402061"/>
                <a:ext cx="994000" cy="78865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141" name="Tekstvak 140">
            <a:extLst>
              <a:ext uri="{FF2B5EF4-FFF2-40B4-BE49-F238E27FC236}">
                <a16:creationId xmlns:a16="http://schemas.microsoft.com/office/drawing/2014/main" id="{DBB86E16-8EFA-4531-8825-08DA392369BB}"/>
              </a:ext>
            </a:extLst>
          </p:cNvPr>
          <p:cNvSpPr txBox="1"/>
          <p:nvPr/>
        </p:nvSpPr>
        <p:spPr>
          <a:xfrm>
            <a:off x="4617998" y="1308661"/>
            <a:ext cx="3103947" cy="461665"/>
          </a:xfrm>
          <a:prstGeom prst="rect">
            <a:avLst/>
          </a:prstGeom>
          <a:noFill/>
        </p:spPr>
        <p:txBody>
          <a:bodyPr wrap="square" rtlCol="0">
            <a:spAutoFit/>
          </a:bodyPr>
          <a:lstStyle/>
          <a:p>
            <a:r>
              <a:rPr lang="en-US" sz="2400" b="1" dirty="0"/>
              <a:t>Auto encoder</a:t>
            </a:r>
            <a:endParaRPr lang="nl-BE" sz="2400" dirty="0"/>
          </a:p>
        </p:txBody>
      </p:sp>
      <p:sp>
        <p:nvSpPr>
          <p:cNvPr id="145" name="Pijl: rechts 144">
            <a:extLst>
              <a:ext uri="{FF2B5EF4-FFF2-40B4-BE49-F238E27FC236}">
                <a16:creationId xmlns:a16="http://schemas.microsoft.com/office/drawing/2014/main" id="{FD6989AB-5333-4A2D-B81D-1C6B2281E472}"/>
              </a:ext>
            </a:extLst>
          </p:cNvPr>
          <p:cNvSpPr/>
          <p:nvPr/>
        </p:nvSpPr>
        <p:spPr>
          <a:xfrm>
            <a:off x="3491010" y="5634523"/>
            <a:ext cx="1623060" cy="461988"/>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Encode</a:t>
            </a:r>
            <a:endParaRPr lang="nl-BE" dirty="0"/>
          </a:p>
        </p:txBody>
      </p:sp>
      <p:sp>
        <p:nvSpPr>
          <p:cNvPr id="146" name="Pijl: rechts 145">
            <a:extLst>
              <a:ext uri="{FF2B5EF4-FFF2-40B4-BE49-F238E27FC236}">
                <a16:creationId xmlns:a16="http://schemas.microsoft.com/office/drawing/2014/main" id="{875E1CC6-40E0-4155-BC7F-99C6F7E95C5C}"/>
              </a:ext>
            </a:extLst>
          </p:cNvPr>
          <p:cNvSpPr/>
          <p:nvPr/>
        </p:nvSpPr>
        <p:spPr>
          <a:xfrm>
            <a:off x="5699986" y="5634523"/>
            <a:ext cx="1623060" cy="461988"/>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Decode</a:t>
            </a:r>
            <a:endParaRPr lang="nl-BE" dirty="0"/>
          </a:p>
        </p:txBody>
      </p:sp>
      <p:sp>
        <p:nvSpPr>
          <p:cNvPr id="147" name="Tekstvak 146">
            <a:extLst>
              <a:ext uri="{FF2B5EF4-FFF2-40B4-BE49-F238E27FC236}">
                <a16:creationId xmlns:a16="http://schemas.microsoft.com/office/drawing/2014/main" id="{7075301B-3BF8-42E7-810D-9D7EFA860E2F}"/>
              </a:ext>
            </a:extLst>
          </p:cNvPr>
          <p:cNvSpPr txBox="1"/>
          <p:nvPr/>
        </p:nvSpPr>
        <p:spPr>
          <a:xfrm>
            <a:off x="4688734" y="5282811"/>
            <a:ext cx="1427773" cy="646331"/>
          </a:xfrm>
          <a:prstGeom prst="rect">
            <a:avLst/>
          </a:prstGeom>
          <a:noFill/>
        </p:spPr>
        <p:txBody>
          <a:bodyPr wrap="square" rtlCol="0">
            <a:spAutoFit/>
          </a:bodyPr>
          <a:lstStyle/>
          <a:p>
            <a:pPr algn="ctr"/>
            <a:r>
              <a:rPr lang="en-US" dirty="0"/>
              <a:t>Compressed data</a:t>
            </a:r>
            <a:endParaRPr lang="nl-BE" dirty="0"/>
          </a:p>
        </p:txBody>
      </p:sp>
      <p:cxnSp>
        <p:nvCxnSpPr>
          <p:cNvPr id="149" name="Rechte verbindingslijn met pijl 148">
            <a:extLst>
              <a:ext uri="{FF2B5EF4-FFF2-40B4-BE49-F238E27FC236}">
                <a16:creationId xmlns:a16="http://schemas.microsoft.com/office/drawing/2014/main" id="{73EEE67B-2325-41CE-A673-713DE2D8196E}"/>
              </a:ext>
            </a:extLst>
          </p:cNvPr>
          <p:cNvCxnSpPr>
            <a:endCxn id="147" idx="0"/>
          </p:cNvCxnSpPr>
          <p:nvPr/>
        </p:nvCxnSpPr>
        <p:spPr>
          <a:xfrm>
            <a:off x="5402621" y="4814743"/>
            <a:ext cx="0" cy="46806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51" name="Tekstvak 150">
            <a:extLst>
              <a:ext uri="{FF2B5EF4-FFF2-40B4-BE49-F238E27FC236}">
                <a16:creationId xmlns:a16="http://schemas.microsoft.com/office/drawing/2014/main" id="{7A1B8CE0-1E71-4C50-9B67-41F6687FA8A0}"/>
              </a:ext>
            </a:extLst>
          </p:cNvPr>
          <p:cNvSpPr txBox="1"/>
          <p:nvPr/>
        </p:nvSpPr>
        <p:spPr>
          <a:xfrm>
            <a:off x="4302540" y="1947827"/>
            <a:ext cx="3734864" cy="923330"/>
          </a:xfrm>
          <a:prstGeom prst="rect">
            <a:avLst/>
          </a:prstGeom>
          <a:noFill/>
        </p:spPr>
        <p:txBody>
          <a:bodyPr wrap="square" rtlCol="0">
            <a:spAutoFit/>
          </a:bodyPr>
          <a:lstStyle/>
          <a:p>
            <a:r>
              <a:rPr lang="en-US" dirty="0"/>
              <a:t>Weights = values assigned to the connections; high weights have an increased importance </a:t>
            </a:r>
            <a:endParaRPr lang="nl-BE" dirty="0"/>
          </a:p>
        </p:txBody>
      </p:sp>
      <p:cxnSp>
        <p:nvCxnSpPr>
          <p:cNvPr id="153" name="Verbindingslijn: gebogen 152">
            <a:extLst>
              <a:ext uri="{FF2B5EF4-FFF2-40B4-BE49-F238E27FC236}">
                <a16:creationId xmlns:a16="http://schemas.microsoft.com/office/drawing/2014/main" id="{ADC94F64-13B0-4F3D-8BFA-5F9246FD19BC}"/>
              </a:ext>
            </a:extLst>
          </p:cNvPr>
          <p:cNvCxnSpPr>
            <a:endCxn id="151" idx="1"/>
          </p:cNvCxnSpPr>
          <p:nvPr/>
        </p:nvCxnSpPr>
        <p:spPr>
          <a:xfrm rot="5400000" flipH="1" flipV="1">
            <a:off x="3839621" y="2608437"/>
            <a:ext cx="661863" cy="263975"/>
          </a:xfrm>
          <a:prstGeom prst="bent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89" name="Tekstvak 288">
            <a:extLst>
              <a:ext uri="{FF2B5EF4-FFF2-40B4-BE49-F238E27FC236}">
                <a16:creationId xmlns:a16="http://schemas.microsoft.com/office/drawing/2014/main" id="{D32DA01B-FB9B-4106-96B4-822A1EC963AB}"/>
              </a:ext>
            </a:extLst>
          </p:cNvPr>
          <p:cNvSpPr txBox="1"/>
          <p:nvPr/>
        </p:nvSpPr>
        <p:spPr>
          <a:xfrm>
            <a:off x="5699986" y="6078891"/>
            <a:ext cx="2751859" cy="369332"/>
          </a:xfrm>
          <a:prstGeom prst="rect">
            <a:avLst/>
          </a:prstGeom>
          <a:noFill/>
        </p:spPr>
        <p:txBody>
          <a:bodyPr wrap="square" rtlCol="0">
            <a:spAutoFit/>
          </a:bodyPr>
          <a:lstStyle/>
          <a:p>
            <a:r>
              <a:rPr lang="en-US" dirty="0"/>
              <a:t>A “summary” of our data</a:t>
            </a:r>
            <a:endParaRPr lang="nl-BE" dirty="0"/>
          </a:p>
        </p:txBody>
      </p:sp>
      <p:cxnSp>
        <p:nvCxnSpPr>
          <p:cNvPr id="290" name="Verbindingslijn: gebogen 289">
            <a:extLst>
              <a:ext uri="{FF2B5EF4-FFF2-40B4-BE49-F238E27FC236}">
                <a16:creationId xmlns:a16="http://schemas.microsoft.com/office/drawing/2014/main" id="{E4C23D6F-463C-4EE1-AF95-FC622AE1537E}"/>
              </a:ext>
            </a:extLst>
          </p:cNvPr>
          <p:cNvCxnSpPr>
            <a:cxnSpLocks/>
            <a:stCxn id="147" idx="2"/>
            <a:endCxn id="289" idx="1"/>
          </p:cNvCxnSpPr>
          <p:nvPr/>
        </p:nvCxnSpPr>
        <p:spPr>
          <a:xfrm rot="16200000" flipH="1">
            <a:off x="5384096" y="5947666"/>
            <a:ext cx="334415" cy="297365"/>
          </a:xfrm>
          <a:prstGeom prst="bent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22" name="Tekstvak 150">
            <a:extLst>
              <a:ext uri="{FF2B5EF4-FFF2-40B4-BE49-F238E27FC236}">
                <a16:creationId xmlns:a16="http://schemas.microsoft.com/office/drawing/2014/main" id="{3271EDD5-980C-55F2-EE94-1C85AC7B4384}"/>
              </a:ext>
            </a:extLst>
          </p:cNvPr>
          <p:cNvSpPr txBox="1"/>
          <p:nvPr/>
        </p:nvSpPr>
        <p:spPr>
          <a:xfrm>
            <a:off x="7447200" y="3529857"/>
            <a:ext cx="2125463" cy="923330"/>
          </a:xfrm>
          <a:prstGeom prst="rect">
            <a:avLst/>
          </a:prstGeom>
          <a:noFill/>
        </p:spPr>
        <p:txBody>
          <a:bodyPr wrap="square" rtlCol="0">
            <a:spAutoFit/>
          </a:bodyPr>
          <a:lstStyle/>
          <a:p>
            <a:r>
              <a:rPr lang="en-US" dirty="0"/>
              <a:t>The output of the autoencoder should ideally be the input</a:t>
            </a:r>
            <a:endParaRPr lang="nl-BE" dirty="0"/>
          </a:p>
        </p:txBody>
      </p:sp>
    </p:spTree>
    <p:extLst>
      <p:ext uri="{BB962C8B-B14F-4D97-AF65-F5344CB8AC3E}">
        <p14:creationId xmlns:p14="http://schemas.microsoft.com/office/powerpoint/2010/main" val="31549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2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75294-4C2E-41BB-A4B1-B389057009ED}"/>
              </a:ext>
            </a:extLst>
          </p:cNvPr>
          <p:cNvSpPr>
            <a:spLocks noGrp="1"/>
          </p:cNvSpPr>
          <p:nvPr>
            <p:ph type="title"/>
          </p:nvPr>
        </p:nvSpPr>
        <p:spPr/>
        <p:txBody>
          <a:bodyPr/>
          <a:lstStyle/>
          <a:p>
            <a:r>
              <a:rPr lang="en-US" dirty="0"/>
              <a:t>How am I using auto encoders?</a:t>
            </a:r>
            <a:endParaRPr lang="nl-BE" dirty="0"/>
          </a:p>
        </p:txBody>
      </p:sp>
      <p:sp>
        <p:nvSpPr>
          <p:cNvPr id="4" name="Tijdelijke aanduiding voor dianummer 3">
            <a:extLst>
              <a:ext uri="{FF2B5EF4-FFF2-40B4-BE49-F238E27FC236}">
                <a16:creationId xmlns:a16="http://schemas.microsoft.com/office/drawing/2014/main" id="{4979BE1A-BA73-42D3-9E6C-E3BF7D58E067}"/>
              </a:ext>
            </a:extLst>
          </p:cNvPr>
          <p:cNvSpPr>
            <a:spLocks noGrp="1"/>
          </p:cNvSpPr>
          <p:nvPr>
            <p:ph type="sldNum" sz="quarter" idx="12"/>
          </p:nvPr>
        </p:nvSpPr>
        <p:spPr/>
        <p:txBody>
          <a:bodyPr/>
          <a:lstStyle/>
          <a:p>
            <a:pPr rtl="0"/>
            <a:fld id="{03DC2DEF-D2FE-4B45-ABA4-9F153FD1C98A}" type="slidenum">
              <a:rPr lang="nl-NL" noProof="0" smtClean="0"/>
              <a:t>6</a:t>
            </a:fld>
            <a:endParaRPr lang="nl-NL" noProof="0"/>
          </a:p>
        </p:txBody>
      </p:sp>
      <p:grpSp>
        <p:nvGrpSpPr>
          <p:cNvPr id="139" name="Groep 138">
            <a:extLst>
              <a:ext uri="{FF2B5EF4-FFF2-40B4-BE49-F238E27FC236}">
                <a16:creationId xmlns:a16="http://schemas.microsoft.com/office/drawing/2014/main" id="{9EB826DA-FC24-4BDA-B116-38DA45D2F5E5}"/>
              </a:ext>
            </a:extLst>
          </p:cNvPr>
          <p:cNvGrpSpPr>
            <a:grpSpLocks noChangeAspect="1"/>
          </p:cNvGrpSpPr>
          <p:nvPr/>
        </p:nvGrpSpPr>
        <p:grpSpPr>
          <a:xfrm>
            <a:off x="1243149" y="3139760"/>
            <a:ext cx="3834636" cy="2396345"/>
            <a:chOff x="1434594" y="3722569"/>
            <a:chExt cx="3043493" cy="1901943"/>
          </a:xfrm>
        </p:grpSpPr>
        <p:grpSp>
          <p:nvGrpSpPr>
            <p:cNvPr id="5" name="Groep 4">
              <a:extLst>
                <a:ext uri="{FF2B5EF4-FFF2-40B4-BE49-F238E27FC236}">
                  <a16:creationId xmlns:a16="http://schemas.microsoft.com/office/drawing/2014/main" id="{E4B7628E-1DF1-4486-8E01-2C5C35C3A2A6}"/>
                </a:ext>
              </a:extLst>
            </p:cNvPr>
            <p:cNvGrpSpPr>
              <a:grpSpLocks noChangeAspect="1"/>
            </p:cNvGrpSpPr>
            <p:nvPr/>
          </p:nvGrpSpPr>
          <p:grpSpPr>
            <a:xfrm rot="16200000">
              <a:off x="1286587" y="3870576"/>
              <a:ext cx="1901943" cy="1605929"/>
              <a:chOff x="6434253" y="910351"/>
              <a:chExt cx="3142064" cy="2653040"/>
            </a:xfrm>
          </p:grpSpPr>
          <p:grpSp>
            <p:nvGrpSpPr>
              <p:cNvPr id="6" name="Group 36">
                <a:extLst>
                  <a:ext uri="{FF2B5EF4-FFF2-40B4-BE49-F238E27FC236}">
                    <a16:creationId xmlns:a16="http://schemas.microsoft.com/office/drawing/2014/main" id="{6C45E7B0-A8D5-4DBE-94D9-64984B43DCF3}"/>
                  </a:ext>
                </a:extLst>
              </p:cNvPr>
              <p:cNvGrpSpPr/>
              <p:nvPr/>
            </p:nvGrpSpPr>
            <p:grpSpPr>
              <a:xfrm rot="5400000">
                <a:off x="7822741" y="-299027"/>
                <a:ext cx="233680" cy="2652435"/>
                <a:chOff x="7132320" y="2356446"/>
                <a:chExt cx="233680" cy="2652435"/>
              </a:xfrm>
            </p:grpSpPr>
            <p:sp>
              <p:nvSpPr>
                <p:cNvPr id="64" name="Oval 9">
                  <a:extLst>
                    <a:ext uri="{FF2B5EF4-FFF2-40B4-BE49-F238E27FC236}">
                      <a16:creationId xmlns:a16="http://schemas.microsoft.com/office/drawing/2014/main" id="{366E55A9-05F4-431D-8355-2BCA66D58FD1}"/>
                    </a:ext>
                  </a:extLst>
                </p:cNvPr>
                <p:cNvSpPr/>
                <p:nvPr/>
              </p:nvSpPr>
              <p:spPr>
                <a:xfrm>
                  <a:off x="7132320" y="235644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5" name="Oval 11">
                  <a:extLst>
                    <a:ext uri="{FF2B5EF4-FFF2-40B4-BE49-F238E27FC236}">
                      <a16:creationId xmlns:a16="http://schemas.microsoft.com/office/drawing/2014/main" id="{801055AF-4E08-43D1-9E30-52072FD81C3B}"/>
                    </a:ext>
                  </a:extLst>
                </p:cNvPr>
                <p:cNvSpPr/>
                <p:nvPr/>
              </p:nvSpPr>
              <p:spPr>
                <a:xfrm>
                  <a:off x="7132320" y="2701212"/>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Oval 13">
                  <a:extLst>
                    <a:ext uri="{FF2B5EF4-FFF2-40B4-BE49-F238E27FC236}">
                      <a16:creationId xmlns:a16="http://schemas.microsoft.com/office/drawing/2014/main" id="{1A334390-1BBE-411A-999B-E17B42BC96E6}"/>
                    </a:ext>
                  </a:extLst>
                </p:cNvPr>
                <p:cNvSpPr/>
                <p:nvPr/>
              </p:nvSpPr>
              <p:spPr>
                <a:xfrm>
                  <a:off x="7132320" y="304732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Oval 15">
                  <a:extLst>
                    <a:ext uri="{FF2B5EF4-FFF2-40B4-BE49-F238E27FC236}">
                      <a16:creationId xmlns:a16="http://schemas.microsoft.com/office/drawing/2014/main" id="{F3A588B9-316A-441F-8542-B641A79ECBF8}"/>
                    </a:ext>
                  </a:extLst>
                </p:cNvPr>
                <p:cNvSpPr/>
                <p:nvPr/>
              </p:nvSpPr>
              <p:spPr>
                <a:xfrm>
                  <a:off x="7132320" y="3393440"/>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Oval 29">
                  <a:extLst>
                    <a:ext uri="{FF2B5EF4-FFF2-40B4-BE49-F238E27FC236}">
                      <a16:creationId xmlns:a16="http://schemas.microsoft.com/office/drawing/2014/main" id="{10DACB06-26EA-4EF1-BB34-49BDFE52E6A3}"/>
                    </a:ext>
                  </a:extLst>
                </p:cNvPr>
                <p:cNvSpPr/>
                <p:nvPr/>
              </p:nvSpPr>
              <p:spPr>
                <a:xfrm>
                  <a:off x="7132320" y="374836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9" name="Oval 31">
                  <a:extLst>
                    <a:ext uri="{FF2B5EF4-FFF2-40B4-BE49-F238E27FC236}">
                      <a16:creationId xmlns:a16="http://schemas.microsoft.com/office/drawing/2014/main" id="{ACCBF7F6-95AC-4BAB-9660-C55FD790CE1E}"/>
                    </a:ext>
                  </a:extLst>
                </p:cNvPr>
                <p:cNvSpPr/>
                <p:nvPr/>
              </p:nvSpPr>
              <p:spPr>
                <a:xfrm>
                  <a:off x="7132320" y="4093133"/>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Oval 33">
                  <a:extLst>
                    <a:ext uri="{FF2B5EF4-FFF2-40B4-BE49-F238E27FC236}">
                      <a16:creationId xmlns:a16="http://schemas.microsoft.com/office/drawing/2014/main" id="{A6B7C70E-C249-497A-ACBC-EC17577D4FFF}"/>
                    </a:ext>
                  </a:extLst>
                </p:cNvPr>
                <p:cNvSpPr/>
                <p:nvPr/>
              </p:nvSpPr>
              <p:spPr>
                <a:xfrm>
                  <a:off x="7132320" y="443924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Oval 35">
                  <a:extLst>
                    <a:ext uri="{FF2B5EF4-FFF2-40B4-BE49-F238E27FC236}">
                      <a16:creationId xmlns:a16="http://schemas.microsoft.com/office/drawing/2014/main" id="{F8CF838E-EA8A-44A5-B2AE-2F99F68CEED8}"/>
                    </a:ext>
                  </a:extLst>
                </p:cNvPr>
                <p:cNvSpPr/>
                <p:nvPr/>
              </p:nvSpPr>
              <p:spPr>
                <a:xfrm>
                  <a:off x="7132320" y="4785361"/>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7" name="Group 61">
                <a:extLst>
                  <a:ext uri="{FF2B5EF4-FFF2-40B4-BE49-F238E27FC236}">
                    <a16:creationId xmlns:a16="http://schemas.microsoft.com/office/drawing/2014/main" id="{2E4DD35C-9793-4000-B432-5384CD59BAB8}"/>
                  </a:ext>
                </a:extLst>
              </p:cNvPr>
              <p:cNvGrpSpPr/>
              <p:nvPr/>
            </p:nvGrpSpPr>
            <p:grpSpPr>
              <a:xfrm rot="5400000">
                <a:off x="7915285" y="638359"/>
                <a:ext cx="180000" cy="3142064"/>
                <a:chOff x="8341360" y="1844942"/>
                <a:chExt cx="180000" cy="3142064"/>
              </a:xfrm>
            </p:grpSpPr>
            <p:sp>
              <p:nvSpPr>
                <p:cNvPr id="52" name="Oval 38">
                  <a:extLst>
                    <a:ext uri="{FF2B5EF4-FFF2-40B4-BE49-F238E27FC236}">
                      <a16:creationId xmlns:a16="http://schemas.microsoft.com/office/drawing/2014/main" id="{D0B49A93-80A1-47F7-99ED-63BC149D870B}"/>
                    </a:ext>
                  </a:extLst>
                </p:cNvPr>
                <p:cNvSpPr/>
                <p:nvPr/>
              </p:nvSpPr>
              <p:spPr>
                <a:xfrm>
                  <a:off x="8341360" y="1844942"/>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3" name="Oval 40">
                  <a:extLst>
                    <a:ext uri="{FF2B5EF4-FFF2-40B4-BE49-F238E27FC236}">
                      <a16:creationId xmlns:a16="http://schemas.microsoft.com/office/drawing/2014/main" id="{A37E7B79-1A16-4B4E-A525-B7293767FDEF}"/>
                    </a:ext>
                  </a:extLst>
                </p:cNvPr>
                <p:cNvSpPr/>
                <p:nvPr/>
              </p:nvSpPr>
              <p:spPr>
                <a:xfrm>
                  <a:off x="8341360" y="211858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4" name="Oval 42">
                  <a:extLst>
                    <a:ext uri="{FF2B5EF4-FFF2-40B4-BE49-F238E27FC236}">
                      <a16:creationId xmlns:a16="http://schemas.microsoft.com/office/drawing/2014/main" id="{CEC08C95-459C-437A-B4DF-5499C52ACB15}"/>
                    </a:ext>
                  </a:extLst>
                </p:cNvPr>
                <p:cNvSpPr/>
                <p:nvPr/>
              </p:nvSpPr>
              <p:spPr>
                <a:xfrm>
                  <a:off x="8341360" y="238670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5" name="Oval 44">
                  <a:extLst>
                    <a:ext uri="{FF2B5EF4-FFF2-40B4-BE49-F238E27FC236}">
                      <a16:creationId xmlns:a16="http://schemas.microsoft.com/office/drawing/2014/main" id="{6CD2E0B7-83C3-41A7-B35D-D26358EA7663}"/>
                    </a:ext>
                  </a:extLst>
                </p:cNvPr>
                <p:cNvSpPr/>
                <p:nvPr/>
              </p:nvSpPr>
              <p:spPr>
                <a:xfrm>
                  <a:off x="8341360" y="265482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6" name="Oval 46">
                  <a:extLst>
                    <a:ext uri="{FF2B5EF4-FFF2-40B4-BE49-F238E27FC236}">
                      <a16:creationId xmlns:a16="http://schemas.microsoft.com/office/drawing/2014/main" id="{B8861277-B71F-4020-9332-326B1892C2E2}"/>
                    </a:ext>
                  </a:extLst>
                </p:cNvPr>
                <p:cNvSpPr/>
                <p:nvPr/>
              </p:nvSpPr>
              <p:spPr>
                <a:xfrm>
                  <a:off x="8341360" y="2923747"/>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7" name="Oval 48">
                  <a:extLst>
                    <a:ext uri="{FF2B5EF4-FFF2-40B4-BE49-F238E27FC236}">
                      <a16:creationId xmlns:a16="http://schemas.microsoft.com/office/drawing/2014/main" id="{E9EBB997-5782-4584-86CD-81C21F026527}"/>
                    </a:ext>
                  </a:extLst>
                </p:cNvPr>
                <p:cNvSpPr/>
                <p:nvPr/>
              </p:nvSpPr>
              <p:spPr>
                <a:xfrm>
                  <a:off x="8341360" y="319739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8" name="Oval 50">
                  <a:extLst>
                    <a:ext uri="{FF2B5EF4-FFF2-40B4-BE49-F238E27FC236}">
                      <a16:creationId xmlns:a16="http://schemas.microsoft.com/office/drawing/2014/main" id="{57139F72-6462-4781-B8F0-E9135CA9016F}"/>
                    </a:ext>
                  </a:extLst>
                </p:cNvPr>
                <p:cNvSpPr/>
                <p:nvPr/>
              </p:nvSpPr>
              <p:spPr>
                <a:xfrm>
                  <a:off x="8341360" y="346551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59" name="Oval 52">
                  <a:extLst>
                    <a:ext uri="{FF2B5EF4-FFF2-40B4-BE49-F238E27FC236}">
                      <a16:creationId xmlns:a16="http://schemas.microsoft.com/office/drawing/2014/main" id="{6488B372-EE5E-49ED-B664-4306DF8E86CE}"/>
                    </a:ext>
                  </a:extLst>
                </p:cNvPr>
                <p:cNvSpPr/>
                <p:nvPr/>
              </p:nvSpPr>
              <p:spPr>
                <a:xfrm>
                  <a:off x="8341360" y="373363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0" name="Oval 54">
                  <a:extLst>
                    <a:ext uri="{FF2B5EF4-FFF2-40B4-BE49-F238E27FC236}">
                      <a16:creationId xmlns:a16="http://schemas.microsoft.com/office/drawing/2014/main" id="{1248CD5F-ECCD-4942-A422-59DAA6A780ED}"/>
                    </a:ext>
                  </a:extLst>
                </p:cNvPr>
                <p:cNvSpPr/>
                <p:nvPr/>
              </p:nvSpPr>
              <p:spPr>
                <a:xfrm>
                  <a:off x="8341360" y="3997120"/>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1" name="Oval 56">
                  <a:extLst>
                    <a:ext uri="{FF2B5EF4-FFF2-40B4-BE49-F238E27FC236}">
                      <a16:creationId xmlns:a16="http://schemas.microsoft.com/office/drawing/2014/main" id="{1D514023-AD22-4352-AED4-7D8082E74CBD}"/>
                    </a:ext>
                  </a:extLst>
                </p:cNvPr>
                <p:cNvSpPr/>
                <p:nvPr/>
              </p:nvSpPr>
              <p:spPr>
                <a:xfrm>
                  <a:off x="8341360" y="427076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2" name="Oval 58">
                  <a:extLst>
                    <a:ext uri="{FF2B5EF4-FFF2-40B4-BE49-F238E27FC236}">
                      <a16:creationId xmlns:a16="http://schemas.microsoft.com/office/drawing/2014/main" id="{53131206-6F86-4402-8BA2-288A5682F6D3}"/>
                    </a:ext>
                  </a:extLst>
                </p:cNvPr>
                <p:cNvSpPr/>
                <p:nvPr/>
              </p:nvSpPr>
              <p:spPr>
                <a:xfrm>
                  <a:off x="8341360" y="453888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63" name="Oval 60">
                  <a:extLst>
                    <a:ext uri="{FF2B5EF4-FFF2-40B4-BE49-F238E27FC236}">
                      <a16:creationId xmlns:a16="http://schemas.microsoft.com/office/drawing/2014/main" id="{3CE842EB-1FF7-483E-813A-7F4BA4B9EB61}"/>
                    </a:ext>
                  </a:extLst>
                </p:cNvPr>
                <p:cNvSpPr/>
                <p:nvPr/>
              </p:nvSpPr>
              <p:spPr>
                <a:xfrm>
                  <a:off x="8341360" y="480700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grpSp>
          <p:cxnSp>
            <p:nvCxnSpPr>
              <p:cNvPr id="8" name="Straight Arrow Connector 65">
                <a:extLst>
                  <a:ext uri="{FF2B5EF4-FFF2-40B4-BE49-F238E27FC236}">
                    <a16:creationId xmlns:a16="http://schemas.microsoft.com/office/drawing/2014/main" id="{9CD81344-C3C5-4FFB-8CD1-844B8C8AEC48}"/>
                  </a:ext>
                </a:extLst>
              </p:cNvPr>
              <p:cNvCxnSpPr>
                <a:stCxn id="64" idx="6"/>
                <a:endCxn id="52" idx="2"/>
              </p:cNvCxnSpPr>
              <p:nvPr/>
            </p:nvCxnSpPr>
            <p:spPr>
              <a:xfrm rot="5400000" flipV="1">
                <a:off x="8832498" y="1465572"/>
                <a:ext cx="975360" cy="332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66">
                <a:extLst>
                  <a:ext uri="{FF2B5EF4-FFF2-40B4-BE49-F238E27FC236}">
                    <a16:creationId xmlns:a16="http://schemas.microsoft.com/office/drawing/2014/main" id="{9E329943-C43C-4004-B86D-55D7ED9D5719}"/>
                  </a:ext>
                </a:extLst>
              </p:cNvPr>
              <p:cNvCxnSpPr>
                <a:cxnSpLocks/>
                <a:stCxn id="64" idx="6"/>
                <a:endCxn id="54" idx="2"/>
              </p:cNvCxnSpPr>
              <p:nvPr/>
            </p:nvCxnSpPr>
            <p:spPr>
              <a:xfrm rot="5400000">
                <a:off x="8561615" y="1526967"/>
                <a:ext cx="975360" cy="209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69">
                <a:extLst>
                  <a:ext uri="{FF2B5EF4-FFF2-40B4-BE49-F238E27FC236}">
                    <a16:creationId xmlns:a16="http://schemas.microsoft.com/office/drawing/2014/main" id="{0A69BAB2-19CB-4C9A-9CA2-571E55EDD240}"/>
                  </a:ext>
                </a:extLst>
              </p:cNvPr>
              <p:cNvCxnSpPr>
                <a:cxnSpLocks/>
                <a:stCxn id="64" idx="6"/>
                <a:endCxn id="56" idx="2"/>
              </p:cNvCxnSpPr>
              <p:nvPr/>
            </p:nvCxnSpPr>
            <p:spPr>
              <a:xfrm rot="5400000">
                <a:off x="8293095" y="1258447"/>
                <a:ext cx="975360" cy="7465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72">
                <a:extLst>
                  <a:ext uri="{FF2B5EF4-FFF2-40B4-BE49-F238E27FC236}">
                    <a16:creationId xmlns:a16="http://schemas.microsoft.com/office/drawing/2014/main" id="{DCF3E097-21E6-4595-A162-530669ED83FA}"/>
                  </a:ext>
                </a:extLst>
              </p:cNvPr>
              <p:cNvCxnSpPr>
                <a:cxnSpLocks/>
                <a:stCxn id="65" idx="6"/>
                <a:endCxn id="55" idx="2"/>
              </p:cNvCxnSpPr>
              <p:nvPr/>
            </p:nvCxnSpPr>
            <p:spPr>
              <a:xfrm rot="5400000">
                <a:off x="8255172" y="1565290"/>
                <a:ext cx="975360" cy="1328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75">
                <a:extLst>
                  <a:ext uri="{FF2B5EF4-FFF2-40B4-BE49-F238E27FC236}">
                    <a16:creationId xmlns:a16="http://schemas.microsoft.com/office/drawing/2014/main" id="{591B0854-0249-4810-9D99-A837B87FBD9D}"/>
                  </a:ext>
                </a:extLst>
              </p:cNvPr>
              <p:cNvCxnSpPr>
                <a:cxnSpLocks/>
                <a:stCxn id="66" idx="6"/>
                <a:endCxn id="59" idx="2"/>
              </p:cNvCxnSpPr>
              <p:nvPr/>
            </p:nvCxnSpPr>
            <p:spPr>
              <a:xfrm rot="5400000">
                <a:off x="7542712" y="1198944"/>
                <a:ext cx="975360" cy="865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78">
                <a:extLst>
                  <a:ext uri="{FF2B5EF4-FFF2-40B4-BE49-F238E27FC236}">
                    <a16:creationId xmlns:a16="http://schemas.microsoft.com/office/drawing/2014/main" id="{9927F993-BDAC-4FA0-8ED9-E8472582B56A}"/>
                  </a:ext>
                </a:extLst>
              </p:cNvPr>
              <p:cNvCxnSpPr>
                <a:cxnSpLocks/>
                <a:stCxn id="66" idx="6"/>
                <a:endCxn id="55" idx="3"/>
              </p:cNvCxnSpPr>
              <p:nvPr/>
            </p:nvCxnSpPr>
            <p:spPr>
              <a:xfrm rot="5400000" flipV="1">
                <a:off x="8037115" y="1570075"/>
                <a:ext cx="1001720" cy="149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81">
                <a:extLst>
                  <a:ext uri="{FF2B5EF4-FFF2-40B4-BE49-F238E27FC236}">
                    <a16:creationId xmlns:a16="http://schemas.microsoft.com/office/drawing/2014/main" id="{0D98C8CE-9598-439C-B252-722DBB68D741}"/>
                  </a:ext>
                </a:extLst>
              </p:cNvPr>
              <p:cNvCxnSpPr>
                <a:cxnSpLocks/>
                <a:stCxn id="67" idx="6"/>
                <a:endCxn id="53" idx="3"/>
              </p:cNvCxnSpPr>
              <p:nvPr/>
            </p:nvCxnSpPr>
            <p:spPr>
              <a:xfrm rot="5400000" flipV="1">
                <a:off x="8132178" y="1128898"/>
                <a:ext cx="1001720" cy="1031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84">
                <a:extLst>
                  <a:ext uri="{FF2B5EF4-FFF2-40B4-BE49-F238E27FC236}">
                    <a16:creationId xmlns:a16="http://schemas.microsoft.com/office/drawing/2014/main" id="{089B0E7F-975C-434F-A966-39ECDDDAC645}"/>
                  </a:ext>
                </a:extLst>
              </p:cNvPr>
              <p:cNvCxnSpPr>
                <a:cxnSpLocks/>
                <a:stCxn id="69" idx="6"/>
                <a:endCxn id="56" idx="3"/>
              </p:cNvCxnSpPr>
              <p:nvPr/>
            </p:nvCxnSpPr>
            <p:spPr>
              <a:xfrm rot="5400000" flipV="1">
                <a:off x="7379752" y="1181631"/>
                <a:ext cx="1001720" cy="9265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89">
                <a:extLst>
                  <a:ext uri="{FF2B5EF4-FFF2-40B4-BE49-F238E27FC236}">
                    <a16:creationId xmlns:a16="http://schemas.microsoft.com/office/drawing/2014/main" id="{68A66E03-AF10-4B8D-BF57-DE1C073E419F}"/>
                  </a:ext>
                </a:extLst>
              </p:cNvPr>
              <p:cNvCxnSpPr>
                <a:cxnSpLocks/>
                <a:stCxn id="69" idx="6"/>
                <a:endCxn id="61" idx="2"/>
              </p:cNvCxnSpPr>
              <p:nvPr/>
            </p:nvCxnSpPr>
            <p:spPr>
              <a:xfrm rot="5400000">
                <a:off x="6751242" y="1453281"/>
                <a:ext cx="975360" cy="35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92">
                <a:extLst>
                  <a:ext uri="{FF2B5EF4-FFF2-40B4-BE49-F238E27FC236}">
                    <a16:creationId xmlns:a16="http://schemas.microsoft.com/office/drawing/2014/main" id="{593DF532-BE34-4B5A-9CB5-BCB284C452E6}"/>
                  </a:ext>
                </a:extLst>
              </p:cNvPr>
              <p:cNvCxnSpPr>
                <a:cxnSpLocks/>
                <a:stCxn id="69" idx="6"/>
                <a:endCxn id="60" idx="2"/>
              </p:cNvCxnSpPr>
              <p:nvPr/>
            </p:nvCxnSpPr>
            <p:spPr>
              <a:xfrm rot="5400000">
                <a:off x="6888065" y="1590104"/>
                <a:ext cx="975360" cy="832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95">
                <a:extLst>
                  <a:ext uri="{FF2B5EF4-FFF2-40B4-BE49-F238E27FC236}">
                    <a16:creationId xmlns:a16="http://schemas.microsoft.com/office/drawing/2014/main" id="{8B734E12-C7BE-474A-AD0B-DF76734A870D}"/>
                  </a:ext>
                </a:extLst>
              </p:cNvPr>
              <p:cNvCxnSpPr>
                <a:cxnSpLocks/>
                <a:stCxn id="69" idx="6"/>
                <a:endCxn id="57" idx="3"/>
              </p:cNvCxnSpPr>
              <p:nvPr/>
            </p:nvCxnSpPr>
            <p:spPr>
              <a:xfrm rot="5400000" flipV="1">
                <a:off x="7242929" y="1318454"/>
                <a:ext cx="1001720" cy="652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98">
                <a:extLst>
                  <a:ext uri="{FF2B5EF4-FFF2-40B4-BE49-F238E27FC236}">
                    <a16:creationId xmlns:a16="http://schemas.microsoft.com/office/drawing/2014/main" id="{2685CE8C-845E-47FF-AF6A-AE0251333538}"/>
                  </a:ext>
                </a:extLst>
              </p:cNvPr>
              <p:cNvCxnSpPr>
                <a:cxnSpLocks/>
                <a:stCxn id="69" idx="6"/>
                <a:endCxn id="58" idx="2"/>
              </p:cNvCxnSpPr>
              <p:nvPr/>
            </p:nvCxnSpPr>
            <p:spPr>
              <a:xfrm rot="5400000" flipV="1">
                <a:off x="7153869" y="1407514"/>
                <a:ext cx="975360" cy="448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01">
                <a:extLst>
                  <a:ext uri="{FF2B5EF4-FFF2-40B4-BE49-F238E27FC236}">
                    <a16:creationId xmlns:a16="http://schemas.microsoft.com/office/drawing/2014/main" id="{CE635FF6-D63D-47E9-9943-3EC7A025F100}"/>
                  </a:ext>
                </a:extLst>
              </p:cNvPr>
              <p:cNvCxnSpPr>
                <a:cxnSpLocks/>
                <a:stCxn id="68" idx="6"/>
                <a:endCxn id="62" idx="1"/>
              </p:cNvCxnSpPr>
              <p:nvPr/>
            </p:nvCxnSpPr>
            <p:spPr>
              <a:xfrm rot="5400000">
                <a:off x="6808205" y="1191838"/>
                <a:ext cx="1001720" cy="906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104">
                <a:extLst>
                  <a:ext uri="{FF2B5EF4-FFF2-40B4-BE49-F238E27FC236}">
                    <a16:creationId xmlns:a16="http://schemas.microsoft.com/office/drawing/2014/main" id="{96866AD5-82C0-40EE-8133-D1E61787DA17}"/>
                  </a:ext>
                </a:extLst>
              </p:cNvPr>
              <p:cNvCxnSpPr>
                <a:cxnSpLocks/>
                <a:stCxn id="68" idx="6"/>
                <a:endCxn id="60" idx="1"/>
              </p:cNvCxnSpPr>
              <p:nvPr/>
            </p:nvCxnSpPr>
            <p:spPr>
              <a:xfrm rot="5400000">
                <a:off x="7079088" y="1462721"/>
                <a:ext cx="1001720" cy="3643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108">
                <a:extLst>
                  <a:ext uri="{FF2B5EF4-FFF2-40B4-BE49-F238E27FC236}">
                    <a16:creationId xmlns:a16="http://schemas.microsoft.com/office/drawing/2014/main" id="{957D3BE7-7AA1-4916-B5CE-D044390C0937}"/>
                  </a:ext>
                </a:extLst>
              </p:cNvPr>
              <p:cNvCxnSpPr>
                <a:cxnSpLocks/>
                <a:stCxn id="71" idx="6"/>
                <a:endCxn id="62" idx="2"/>
              </p:cNvCxnSpPr>
              <p:nvPr/>
            </p:nvCxnSpPr>
            <p:spPr>
              <a:xfrm rot="5400000" flipV="1">
                <a:off x="6271068" y="1598086"/>
                <a:ext cx="975360" cy="672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111">
                <a:extLst>
                  <a:ext uri="{FF2B5EF4-FFF2-40B4-BE49-F238E27FC236}">
                    <a16:creationId xmlns:a16="http://schemas.microsoft.com/office/drawing/2014/main" id="{737D2A16-6A1C-4D15-A640-76A417A72802}"/>
                  </a:ext>
                </a:extLst>
              </p:cNvPr>
              <p:cNvCxnSpPr>
                <a:cxnSpLocks/>
                <a:stCxn id="71" idx="6"/>
                <a:endCxn id="58" idx="3"/>
              </p:cNvCxnSpPr>
              <p:nvPr/>
            </p:nvCxnSpPr>
            <p:spPr>
              <a:xfrm rot="5400000" flipV="1">
                <a:off x="6762755" y="1106400"/>
                <a:ext cx="1001720" cy="1076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115">
                <a:extLst>
                  <a:ext uri="{FF2B5EF4-FFF2-40B4-BE49-F238E27FC236}">
                    <a16:creationId xmlns:a16="http://schemas.microsoft.com/office/drawing/2014/main" id="{98B00398-2BA3-4DEE-9BA8-0C408D2D26B6}"/>
                  </a:ext>
                </a:extLst>
              </p:cNvPr>
              <p:cNvCxnSpPr>
                <a:cxnSpLocks/>
                <a:stCxn id="70" idx="6"/>
                <a:endCxn id="63" idx="2"/>
              </p:cNvCxnSpPr>
              <p:nvPr/>
            </p:nvCxnSpPr>
            <p:spPr>
              <a:xfrm rot="5400000">
                <a:off x="6310065" y="1358218"/>
                <a:ext cx="975360" cy="546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118">
                <a:extLst>
                  <a:ext uri="{FF2B5EF4-FFF2-40B4-BE49-F238E27FC236}">
                    <a16:creationId xmlns:a16="http://schemas.microsoft.com/office/drawing/2014/main" id="{8C85F35B-AA46-4B55-A259-FBB673181E18}"/>
                  </a:ext>
                </a:extLst>
              </p:cNvPr>
              <p:cNvCxnSpPr>
                <a:cxnSpLocks/>
                <a:stCxn id="67" idx="6"/>
                <a:endCxn id="57" idx="2"/>
              </p:cNvCxnSpPr>
              <p:nvPr/>
            </p:nvCxnSpPr>
            <p:spPr>
              <a:xfrm rot="5400000" flipV="1">
                <a:off x="7637775" y="1623300"/>
                <a:ext cx="975360" cy="168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Oval 2">
                <a:extLst>
                  <a:ext uri="{FF2B5EF4-FFF2-40B4-BE49-F238E27FC236}">
                    <a16:creationId xmlns:a16="http://schemas.microsoft.com/office/drawing/2014/main" id="{D9C9D835-8863-4118-854A-F87939BB6F68}"/>
                  </a:ext>
                </a:extLst>
              </p:cNvPr>
              <p:cNvSpPr/>
              <p:nvPr/>
            </p:nvSpPr>
            <p:spPr>
              <a:xfrm rot="5400000">
                <a:off x="8251285"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sp>
            <p:nvSpPr>
              <p:cNvPr id="27" name="Oval 3">
                <a:extLst>
                  <a:ext uri="{FF2B5EF4-FFF2-40B4-BE49-F238E27FC236}">
                    <a16:creationId xmlns:a16="http://schemas.microsoft.com/office/drawing/2014/main" id="{94CE54C7-4FC2-4E70-8920-3889A9E434E9}"/>
                  </a:ext>
                </a:extLst>
              </p:cNvPr>
              <p:cNvSpPr/>
              <p:nvPr/>
            </p:nvSpPr>
            <p:spPr>
              <a:xfrm rot="5400000">
                <a:off x="7492118"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cxnSp>
            <p:nvCxnSpPr>
              <p:cNvPr id="28" name="Straight Arrow Connector 59">
                <a:extLst>
                  <a:ext uri="{FF2B5EF4-FFF2-40B4-BE49-F238E27FC236}">
                    <a16:creationId xmlns:a16="http://schemas.microsoft.com/office/drawing/2014/main" id="{A863B314-A384-4F01-B3DB-507AA654F2A2}"/>
                  </a:ext>
                </a:extLst>
              </p:cNvPr>
              <p:cNvCxnSpPr>
                <a:cxnSpLocks/>
                <a:stCxn id="52" idx="6"/>
                <a:endCxn id="26" idx="1"/>
              </p:cNvCxnSpPr>
              <p:nvPr/>
            </p:nvCxnSpPr>
            <p:spPr>
              <a:xfrm rot="5400000">
                <a:off x="8467260" y="2313875"/>
                <a:ext cx="1033541" cy="1004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62">
                <a:extLst>
                  <a:ext uri="{FF2B5EF4-FFF2-40B4-BE49-F238E27FC236}">
                    <a16:creationId xmlns:a16="http://schemas.microsoft.com/office/drawing/2014/main" id="{047A7512-30DE-4446-830D-42CD14A8525A}"/>
                  </a:ext>
                </a:extLst>
              </p:cNvPr>
              <p:cNvCxnSpPr>
                <a:cxnSpLocks/>
                <a:stCxn id="52" idx="6"/>
                <a:endCxn id="27" idx="1"/>
              </p:cNvCxnSpPr>
              <p:nvPr/>
            </p:nvCxnSpPr>
            <p:spPr>
              <a:xfrm rot="5400000">
                <a:off x="8087676" y="1934291"/>
                <a:ext cx="1033541" cy="176374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67">
                <a:extLst>
                  <a:ext uri="{FF2B5EF4-FFF2-40B4-BE49-F238E27FC236}">
                    <a16:creationId xmlns:a16="http://schemas.microsoft.com/office/drawing/2014/main" id="{4A32CDBA-9EEF-4FE5-A2E4-77E09829D909}"/>
                  </a:ext>
                </a:extLst>
              </p:cNvPr>
              <p:cNvCxnSpPr>
                <a:cxnSpLocks/>
                <a:stCxn id="53" idx="6"/>
                <a:endCxn id="27" idx="1"/>
              </p:cNvCxnSpPr>
              <p:nvPr/>
            </p:nvCxnSpPr>
            <p:spPr>
              <a:xfrm rot="5400000">
                <a:off x="7950853" y="2071114"/>
                <a:ext cx="1033541" cy="14900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70">
                <a:extLst>
                  <a:ext uri="{FF2B5EF4-FFF2-40B4-BE49-F238E27FC236}">
                    <a16:creationId xmlns:a16="http://schemas.microsoft.com/office/drawing/2014/main" id="{50A8EB1F-0A78-49C0-9F28-BA76BD7C7652}"/>
                  </a:ext>
                </a:extLst>
              </p:cNvPr>
              <p:cNvCxnSpPr>
                <a:cxnSpLocks/>
                <a:stCxn id="53" idx="6"/>
                <a:endCxn id="26" idx="1"/>
              </p:cNvCxnSpPr>
              <p:nvPr/>
            </p:nvCxnSpPr>
            <p:spPr>
              <a:xfrm rot="5400000">
                <a:off x="8330437" y="2450698"/>
                <a:ext cx="1033541" cy="7309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73">
                <a:extLst>
                  <a:ext uri="{FF2B5EF4-FFF2-40B4-BE49-F238E27FC236}">
                    <a16:creationId xmlns:a16="http://schemas.microsoft.com/office/drawing/2014/main" id="{87F22CF5-F3C6-4764-9183-95369B16E809}"/>
                  </a:ext>
                </a:extLst>
              </p:cNvPr>
              <p:cNvCxnSpPr>
                <a:cxnSpLocks/>
                <a:stCxn id="58" idx="6"/>
                <a:endCxn id="27" idx="2"/>
              </p:cNvCxnSpPr>
              <p:nvPr/>
            </p:nvCxnSpPr>
            <p:spPr>
              <a:xfrm rot="5400000">
                <a:off x="7249432" y="2677077"/>
                <a:ext cx="994000" cy="23862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74">
                <a:extLst>
                  <a:ext uri="{FF2B5EF4-FFF2-40B4-BE49-F238E27FC236}">
                    <a16:creationId xmlns:a16="http://schemas.microsoft.com/office/drawing/2014/main" id="{F25E69ED-0534-4D26-962A-34FC9E03A445}"/>
                  </a:ext>
                </a:extLst>
              </p:cNvPr>
              <p:cNvCxnSpPr>
                <a:cxnSpLocks/>
                <a:stCxn id="59" idx="6"/>
                <a:endCxn id="27" idx="2"/>
              </p:cNvCxnSpPr>
              <p:nvPr/>
            </p:nvCxnSpPr>
            <p:spPr>
              <a:xfrm rot="5400000" flipV="1">
                <a:off x="7115372" y="2781645"/>
                <a:ext cx="994000" cy="2949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76">
                <a:extLst>
                  <a:ext uri="{FF2B5EF4-FFF2-40B4-BE49-F238E27FC236}">
                    <a16:creationId xmlns:a16="http://schemas.microsoft.com/office/drawing/2014/main" id="{736B4D42-B1FF-4270-9ADF-405B4FA30C42}"/>
                  </a:ext>
                </a:extLst>
              </p:cNvPr>
              <p:cNvCxnSpPr>
                <a:cxnSpLocks/>
                <a:stCxn id="60" idx="6"/>
                <a:endCxn id="27" idx="2"/>
              </p:cNvCxnSpPr>
              <p:nvPr/>
            </p:nvCxnSpPr>
            <p:spPr>
              <a:xfrm rot="5400000" flipV="1">
                <a:off x="6983628" y="2649901"/>
                <a:ext cx="994000" cy="2929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77">
                <a:extLst>
                  <a:ext uri="{FF2B5EF4-FFF2-40B4-BE49-F238E27FC236}">
                    <a16:creationId xmlns:a16="http://schemas.microsoft.com/office/drawing/2014/main" id="{29BC7AA4-5E56-4173-97FE-794FA258BB52}"/>
                  </a:ext>
                </a:extLst>
              </p:cNvPr>
              <p:cNvCxnSpPr>
                <a:cxnSpLocks/>
                <a:stCxn id="61" idx="6"/>
                <a:endCxn id="27" idx="3"/>
              </p:cNvCxnSpPr>
              <p:nvPr/>
            </p:nvCxnSpPr>
            <p:spPr>
              <a:xfrm rot="5400000" flipV="1">
                <a:off x="6779305" y="2580578"/>
                <a:ext cx="1033541" cy="47116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79">
                <a:extLst>
                  <a:ext uri="{FF2B5EF4-FFF2-40B4-BE49-F238E27FC236}">
                    <a16:creationId xmlns:a16="http://schemas.microsoft.com/office/drawing/2014/main" id="{209DE24A-96D2-4565-AE2E-04665B601EF2}"/>
                  </a:ext>
                </a:extLst>
              </p:cNvPr>
              <p:cNvCxnSpPr>
                <a:cxnSpLocks/>
                <a:stCxn id="62" idx="6"/>
                <a:endCxn id="27" idx="3"/>
              </p:cNvCxnSpPr>
              <p:nvPr/>
            </p:nvCxnSpPr>
            <p:spPr>
              <a:xfrm rot="5400000" flipV="1">
                <a:off x="6645245" y="2446518"/>
                <a:ext cx="1033541" cy="7392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80">
                <a:extLst>
                  <a:ext uri="{FF2B5EF4-FFF2-40B4-BE49-F238E27FC236}">
                    <a16:creationId xmlns:a16="http://schemas.microsoft.com/office/drawing/2014/main" id="{57D6E5AD-7B95-414C-8F99-0C859E10F744}"/>
                  </a:ext>
                </a:extLst>
              </p:cNvPr>
              <p:cNvCxnSpPr>
                <a:cxnSpLocks/>
                <a:stCxn id="63" idx="6"/>
                <a:endCxn id="27" idx="3"/>
              </p:cNvCxnSpPr>
              <p:nvPr/>
            </p:nvCxnSpPr>
            <p:spPr>
              <a:xfrm rot="5400000" flipV="1">
                <a:off x="6511185" y="2312458"/>
                <a:ext cx="1033541" cy="100740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90">
                <a:extLst>
                  <a:ext uri="{FF2B5EF4-FFF2-40B4-BE49-F238E27FC236}">
                    <a16:creationId xmlns:a16="http://schemas.microsoft.com/office/drawing/2014/main" id="{CB5D6E9F-EEF5-4A22-AA95-605BF7E7FC90}"/>
                  </a:ext>
                </a:extLst>
              </p:cNvPr>
              <p:cNvCxnSpPr>
                <a:cxnSpLocks/>
                <a:stCxn id="55" idx="6"/>
                <a:endCxn id="26" idx="2"/>
              </p:cNvCxnSpPr>
              <p:nvPr/>
            </p:nvCxnSpPr>
            <p:spPr>
              <a:xfrm rot="5400000">
                <a:off x="8034358" y="2651318"/>
                <a:ext cx="994000" cy="290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91">
                <a:extLst>
                  <a:ext uri="{FF2B5EF4-FFF2-40B4-BE49-F238E27FC236}">
                    <a16:creationId xmlns:a16="http://schemas.microsoft.com/office/drawing/2014/main" id="{4672E93A-44D0-46CA-A67E-F8D41F75A0D5}"/>
                  </a:ext>
                </a:extLst>
              </p:cNvPr>
              <p:cNvCxnSpPr>
                <a:cxnSpLocks/>
                <a:stCxn id="54" idx="6"/>
                <a:endCxn id="26" idx="1"/>
              </p:cNvCxnSpPr>
              <p:nvPr/>
            </p:nvCxnSpPr>
            <p:spPr>
              <a:xfrm rot="5400000">
                <a:off x="8196377" y="2584758"/>
                <a:ext cx="1033541" cy="46280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93">
                <a:extLst>
                  <a:ext uri="{FF2B5EF4-FFF2-40B4-BE49-F238E27FC236}">
                    <a16:creationId xmlns:a16="http://schemas.microsoft.com/office/drawing/2014/main" id="{C51C2433-C57C-4DFF-BCAD-705D33A57826}"/>
                  </a:ext>
                </a:extLst>
              </p:cNvPr>
              <p:cNvCxnSpPr>
                <a:cxnSpLocks/>
                <a:stCxn id="60" idx="6"/>
                <a:endCxn id="26" idx="2"/>
              </p:cNvCxnSpPr>
              <p:nvPr/>
            </p:nvCxnSpPr>
            <p:spPr>
              <a:xfrm rot="5400000" flipV="1">
                <a:off x="7363212" y="2270318"/>
                <a:ext cx="994000" cy="1052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94">
                <a:extLst>
                  <a:ext uri="{FF2B5EF4-FFF2-40B4-BE49-F238E27FC236}">
                    <a16:creationId xmlns:a16="http://schemas.microsoft.com/office/drawing/2014/main" id="{91E1ADB4-5591-4AD7-BE79-1F35318994F8}"/>
                  </a:ext>
                </a:extLst>
              </p:cNvPr>
              <p:cNvCxnSpPr>
                <a:cxnSpLocks/>
                <a:stCxn id="61" idx="6"/>
                <a:endCxn id="26" idx="3"/>
              </p:cNvCxnSpPr>
              <p:nvPr/>
            </p:nvCxnSpPr>
            <p:spPr>
              <a:xfrm rot="5400000" flipV="1">
                <a:off x="7158889" y="2200995"/>
                <a:ext cx="1033541" cy="123033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96">
                <a:extLst>
                  <a:ext uri="{FF2B5EF4-FFF2-40B4-BE49-F238E27FC236}">
                    <a16:creationId xmlns:a16="http://schemas.microsoft.com/office/drawing/2014/main" id="{E063FB55-BBAA-499E-81C6-A93DE77225B2}"/>
                  </a:ext>
                </a:extLst>
              </p:cNvPr>
              <p:cNvCxnSpPr>
                <a:cxnSpLocks/>
                <a:stCxn id="62" idx="6"/>
                <a:endCxn id="26" idx="3"/>
              </p:cNvCxnSpPr>
              <p:nvPr/>
            </p:nvCxnSpPr>
            <p:spPr>
              <a:xfrm rot="5400000" flipV="1">
                <a:off x="7024829" y="2066935"/>
                <a:ext cx="1033541" cy="149845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97">
                <a:extLst>
                  <a:ext uri="{FF2B5EF4-FFF2-40B4-BE49-F238E27FC236}">
                    <a16:creationId xmlns:a16="http://schemas.microsoft.com/office/drawing/2014/main" id="{D1CAF651-3745-4477-8509-002547DECE92}"/>
                  </a:ext>
                </a:extLst>
              </p:cNvPr>
              <p:cNvCxnSpPr>
                <a:cxnSpLocks/>
                <a:stCxn id="63" idx="6"/>
                <a:endCxn id="26" idx="3"/>
              </p:cNvCxnSpPr>
              <p:nvPr/>
            </p:nvCxnSpPr>
            <p:spPr>
              <a:xfrm rot="5400000" flipV="1">
                <a:off x="6890769" y="1932875"/>
                <a:ext cx="1033541" cy="1766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99">
                <a:extLst>
                  <a:ext uri="{FF2B5EF4-FFF2-40B4-BE49-F238E27FC236}">
                    <a16:creationId xmlns:a16="http://schemas.microsoft.com/office/drawing/2014/main" id="{916DC70C-D879-4CDD-858A-431FF6D73B2C}"/>
                  </a:ext>
                </a:extLst>
              </p:cNvPr>
              <p:cNvCxnSpPr>
                <a:cxnSpLocks/>
                <a:stCxn id="55" idx="6"/>
                <a:endCxn id="27" idx="2"/>
              </p:cNvCxnSpPr>
              <p:nvPr/>
            </p:nvCxnSpPr>
            <p:spPr>
              <a:xfrm rot="5400000">
                <a:off x="7654774" y="2271734"/>
                <a:ext cx="994000" cy="104931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100">
                <a:extLst>
                  <a:ext uri="{FF2B5EF4-FFF2-40B4-BE49-F238E27FC236}">
                    <a16:creationId xmlns:a16="http://schemas.microsoft.com/office/drawing/2014/main" id="{0A4CB101-8E00-4A5B-9431-BF067E42DB7E}"/>
                  </a:ext>
                </a:extLst>
              </p:cNvPr>
              <p:cNvCxnSpPr>
                <a:cxnSpLocks/>
                <a:stCxn id="54" idx="6"/>
                <a:endCxn id="27" idx="1"/>
              </p:cNvCxnSpPr>
              <p:nvPr/>
            </p:nvCxnSpPr>
            <p:spPr>
              <a:xfrm rot="5400000">
                <a:off x="7816793" y="2205174"/>
                <a:ext cx="1033541" cy="122197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102">
                <a:extLst>
                  <a:ext uri="{FF2B5EF4-FFF2-40B4-BE49-F238E27FC236}">
                    <a16:creationId xmlns:a16="http://schemas.microsoft.com/office/drawing/2014/main" id="{832CB49D-34DA-4016-AD06-95674479D68D}"/>
                  </a:ext>
                </a:extLst>
              </p:cNvPr>
              <p:cNvCxnSpPr>
                <a:cxnSpLocks/>
                <a:stCxn id="56" idx="6"/>
                <a:endCxn id="27" idx="2"/>
              </p:cNvCxnSpPr>
              <p:nvPr/>
            </p:nvCxnSpPr>
            <p:spPr>
              <a:xfrm rot="5400000">
                <a:off x="7520315" y="2406194"/>
                <a:ext cx="994000" cy="7803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103">
                <a:extLst>
                  <a:ext uri="{FF2B5EF4-FFF2-40B4-BE49-F238E27FC236}">
                    <a16:creationId xmlns:a16="http://schemas.microsoft.com/office/drawing/2014/main" id="{22FF0A7F-BDC2-437B-AC8D-EC716EBFEE9D}"/>
                  </a:ext>
                </a:extLst>
              </p:cNvPr>
              <p:cNvCxnSpPr>
                <a:cxnSpLocks/>
                <a:stCxn id="57" idx="6"/>
                <a:endCxn id="27" idx="2"/>
              </p:cNvCxnSpPr>
              <p:nvPr/>
            </p:nvCxnSpPr>
            <p:spPr>
              <a:xfrm rot="5400000">
                <a:off x="7383492" y="2543017"/>
                <a:ext cx="994000" cy="50674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120">
                <a:extLst>
                  <a:ext uri="{FF2B5EF4-FFF2-40B4-BE49-F238E27FC236}">
                    <a16:creationId xmlns:a16="http://schemas.microsoft.com/office/drawing/2014/main" id="{6C8F6F54-2B86-4671-A962-D706DF704626}"/>
                  </a:ext>
                </a:extLst>
              </p:cNvPr>
              <p:cNvCxnSpPr>
                <a:cxnSpLocks/>
                <a:stCxn id="56" idx="6"/>
                <a:endCxn id="26" idx="2"/>
              </p:cNvCxnSpPr>
              <p:nvPr/>
            </p:nvCxnSpPr>
            <p:spPr>
              <a:xfrm rot="5400000">
                <a:off x="7899898" y="2785777"/>
                <a:ext cx="994000" cy="212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129">
                <a:extLst>
                  <a:ext uri="{FF2B5EF4-FFF2-40B4-BE49-F238E27FC236}">
                    <a16:creationId xmlns:a16="http://schemas.microsoft.com/office/drawing/2014/main" id="{67A9CE54-DCE9-4CDE-9183-3A3BE8C5D7B3}"/>
                  </a:ext>
                </a:extLst>
              </p:cNvPr>
              <p:cNvCxnSpPr>
                <a:cxnSpLocks/>
                <a:stCxn id="57" idx="7"/>
                <a:endCxn id="26" idx="2"/>
              </p:cNvCxnSpPr>
              <p:nvPr/>
            </p:nvCxnSpPr>
            <p:spPr>
              <a:xfrm rot="5400000" flipV="1">
                <a:off x="7781715" y="2688821"/>
                <a:ext cx="1020360" cy="1887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134">
                <a:extLst>
                  <a:ext uri="{FF2B5EF4-FFF2-40B4-BE49-F238E27FC236}">
                    <a16:creationId xmlns:a16="http://schemas.microsoft.com/office/drawing/2014/main" id="{A28468DB-9D59-4216-8F4D-D46DC29D1088}"/>
                  </a:ext>
                </a:extLst>
              </p:cNvPr>
              <p:cNvCxnSpPr>
                <a:cxnSpLocks/>
                <a:stCxn id="58" idx="6"/>
                <a:endCxn id="26" idx="2"/>
              </p:cNvCxnSpPr>
              <p:nvPr/>
            </p:nvCxnSpPr>
            <p:spPr>
              <a:xfrm rot="5400000" flipV="1">
                <a:off x="7629015" y="2536121"/>
                <a:ext cx="994000" cy="52053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135">
                <a:extLst>
                  <a:ext uri="{FF2B5EF4-FFF2-40B4-BE49-F238E27FC236}">
                    <a16:creationId xmlns:a16="http://schemas.microsoft.com/office/drawing/2014/main" id="{5C2B990A-E3D4-42BD-90D0-D3CD7D30ACE1}"/>
                  </a:ext>
                </a:extLst>
              </p:cNvPr>
              <p:cNvCxnSpPr>
                <a:cxnSpLocks/>
                <a:stCxn id="59" idx="6"/>
                <a:endCxn id="26" idx="2"/>
              </p:cNvCxnSpPr>
              <p:nvPr/>
            </p:nvCxnSpPr>
            <p:spPr>
              <a:xfrm rot="5400000" flipV="1">
                <a:off x="7494955" y="2402061"/>
                <a:ext cx="994000" cy="78865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grpSp>
        <p:grpSp>
          <p:nvGrpSpPr>
            <p:cNvPr id="72" name="Groep 71">
              <a:extLst>
                <a:ext uri="{FF2B5EF4-FFF2-40B4-BE49-F238E27FC236}">
                  <a16:creationId xmlns:a16="http://schemas.microsoft.com/office/drawing/2014/main" id="{0CBF3C74-663B-4DFE-A103-3E338BC7FBF5}"/>
                </a:ext>
              </a:extLst>
            </p:cNvPr>
            <p:cNvGrpSpPr>
              <a:grpSpLocks noChangeAspect="1"/>
            </p:cNvGrpSpPr>
            <p:nvPr/>
          </p:nvGrpSpPr>
          <p:grpSpPr>
            <a:xfrm rot="5400000">
              <a:off x="2724151" y="3870576"/>
              <a:ext cx="1901943" cy="1605929"/>
              <a:chOff x="6434253" y="910351"/>
              <a:chExt cx="3142064" cy="2653040"/>
            </a:xfrm>
          </p:grpSpPr>
          <p:grpSp>
            <p:nvGrpSpPr>
              <p:cNvPr id="73" name="Group 36">
                <a:extLst>
                  <a:ext uri="{FF2B5EF4-FFF2-40B4-BE49-F238E27FC236}">
                    <a16:creationId xmlns:a16="http://schemas.microsoft.com/office/drawing/2014/main" id="{0DA8353D-EF2D-451B-AC88-CDE45F8DFB1E}"/>
                  </a:ext>
                </a:extLst>
              </p:cNvPr>
              <p:cNvGrpSpPr/>
              <p:nvPr/>
            </p:nvGrpSpPr>
            <p:grpSpPr>
              <a:xfrm rot="5400000">
                <a:off x="7822741" y="-299027"/>
                <a:ext cx="233680" cy="2652435"/>
                <a:chOff x="7132320" y="2356446"/>
                <a:chExt cx="233680" cy="2652435"/>
              </a:xfrm>
            </p:grpSpPr>
            <p:sp>
              <p:nvSpPr>
                <p:cNvPr id="131" name="Oval 9">
                  <a:extLst>
                    <a:ext uri="{FF2B5EF4-FFF2-40B4-BE49-F238E27FC236}">
                      <a16:creationId xmlns:a16="http://schemas.microsoft.com/office/drawing/2014/main" id="{DD681411-13C3-4482-99CB-77B1241ACCFC}"/>
                    </a:ext>
                  </a:extLst>
                </p:cNvPr>
                <p:cNvSpPr/>
                <p:nvPr/>
              </p:nvSpPr>
              <p:spPr>
                <a:xfrm>
                  <a:off x="7132320" y="235644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2" name="Oval 11">
                  <a:extLst>
                    <a:ext uri="{FF2B5EF4-FFF2-40B4-BE49-F238E27FC236}">
                      <a16:creationId xmlns:a16="http://schemas.microsoft.com/office/drawing/2014/main" id="{E3C26428-35E0-4059-AA6E-1F7359F285BD}"/>
                    </a:ext>
                  </a:extLst>
                </p:cNvPr>
                <p:cNvSpPr/>
                <p:nvPr/>
              </p:nvSpPr>
              <p:spPr>
                <a:xfrm>
                  <a:off x="7132320" y="2701212"/>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3" name="Oval 13">
                  <a:extLst>
                    <a:ext uri="{FF2B5EF4-FFF2-40B4-BE49-F238E27FC236}">
                      <a16:creationId xmlns:a16="http://schemas.microsoft.com/office/drawing/2014/main" id="{D17E9245-DF89-4889-B463-90826FEC284C}"/>
                    </a:ext>
                  </a:extLst>
                </p:cNvPr>
                <p:cNvSpPr/>
                <p:nvPr/>
              </p:nvSpPr>
              <p:spPr>
                <a:xfrm>
                  <a:off x="7132320" y="304732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4" name="Oval 15">
                  <a:extLst>
                    <a:ext uri="{FF2B5EF4-FFF2-40B4-BE49-F238E27FC236}">
                      <a16:creationId xmlns:a16="http://schemas.microsoft.com/office/drawing/2014/main" id="{C7AB8D7A-46E7-4255-9F5E-A4211C0A5386}"/>
                    </a:ext>
                  </a:extLst>
                </p:cNvPr>
                <p:cNvSpPr/>
                <p:nvPr/>
              </p:nvSpPr>
              <p:spPr>
                <a:xfrm>
                  <a:off x="7132320" y="3393440"/>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Oval 29">
                  <a:extLst>
                    <a:ext uri="{FF2B5EF4-FFF2-40B4-BE49-F238E27FC236}">
                      <a16:creationId xmlns:a16="http://schemas.microsoft.com/office/drawing/2014/main" id="{B352065F-524A-4613-9D2E-18B20489882D}"/>
                    </a:ext>
                  </a:extLst>
                </p:cNvPr>
                <p:cNvSpPr/>
                <p:nvPr/>
              </p:nvSpPr>
              <p:spPr>
                <a:xfrm>
                  <a:off x="7132320" y="374836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Oval 31">
                  <a:extLst>
                    <a:ext uri="{FF2B5EF4-FFF2-40B4-BE49-F238E27FC236}">
                      <a16:creationId xmlns:a16="http://schemas.microsoft.com/office/drawing/2014/main" id="{10E35B91-C225-4830-814F-15E89F8DC6DE}"/>
                    </a:ext>
                  </a:extLst>
                </p:cNvPr>
                <p:cNvSpPr/>
                <p:nvPr/>
              </p:nvSpPr>
              <p:spPr>
                <a:xfrm>
                  <a:off x="7132320" y="4093133"/>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Oval 33">
                  <a:extLst>
                    <a:ext uri="{FF2B5EF4-FFF2-40B4-BE49-F238E27FC236}">
                      <a16:creationId xmlns:a16="http://schemas.microsoft.com/office/drawing/2014/main" id="{762EE653-D794-40EF-A697-7B793457CC44}"/>
                    </a:ext>
                  </a:extLst>
                </p:cNvPr>
                <p:cNvSpPr/>
                <p:nvPr/>
              </p:nvSpPr>
              <p:spPr>
                <a:xfrm>
                  <a:off x="7132320" y="443924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Oval 35">
                  <a:extLst>
                    <a:ext uri="{FF2B5EF4-FFF2-40B4-BE49-F238E27FC236}">
                      <a16:creationId xmlns:a16="http://schemas.microsoft.com/office/drawing/2014/main" id="{2AB37963-AD50-49BE-90CA-8969C540CF79}"/>
                    </a:ext>
                  </a:extLst>
                </p:cNvPr>
                <p:cNvSpPr/>
                <p:nvPr/>
              </p:nvSpPr>
              <p:spPr>
                <a:xfrm>
                  <a:off x="7132320" y="4785361"/>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74" name="Group 61">
                <a:extLst>
                  <a:ext uri="{FF2B5EF4-FFF2-40B4-BE49-F238E27FC236}">
                    <a16:creationId xmlns:a16="http://schemas.microsoft.com/office/drawing/2014/main" id="{50DCAF8B-5CA1-4EA9-B193-9332444B9DB4}"/>
                  </a:ext>
                </a:extLst>
              </p:cNvPr>
              <p:cNvGrpSpPr/>
              <p:nvPr/>
            </p:nvGrpSpPr>
            <p:grpSpPr>
              <a:xfrm rot="5400000">
                <a:off x="7915285" y="638359"/>
                <a:ext cx="180000" cy="3142064"/>
                <a:chOff x="8341360" y="1844942"/>
                <a:chExt cx="180000" cy="3142064"/>
              </a:xfrm>
            </p:grpSpPr>
            <p:sp>
              <p:nvSpPr>
                <p:cNvPr id="119" name="Oval 38">
                  <a:extLst>
                    <a:ext uri="{FF2B5EF4-FFF2-40B4-BE49-F238E27FC236}">
                      <a16:creationId xmlns:a16="http://schemas.microsoft.com/office/drawing/2014/main" id="{3BAA0C25-2FAC-4202-AC48-A01A7CD3F9A8}"/>
                    </a:ext>
                  </a:extLst>
                </p:cNvPr>
                <p:cNvSpPr/>
                <p:nvPr/>
              </p:nvSpPr>
              <p:spPr>
                <a:xfrm>
                  <a:off x="8341360" y="1844942"/>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0" name="Oval 40">
                  <a:extLst>
                    <a:ext uri="{FF2B5EF4-FFF2-40B4-BE49-F238E27FC236}">
                      <a16:creationId xmlns:a16="http://schemas.microsoft.com/office/drawing/2014/main" id="{D4F7499B-3AB6-4030-8F11-C15B37DECAF9}"/>
                    </a:ext>
                  </a:extLst>
                </p:cNvPr>
                <p:cNvSpPr/>
                <p:nvPr/>
              </p:nvSpPr>
              <p:spPr>
                <a:xfrm>
                  <a:off x="8341360" y="211858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1" name="Oval 42">
                  <a:extLst>
                    <a:ext uri="{FF2B5EF4-FFF2-40B4-BE49-F238E27FC236}">
                      <a16:creationId xmlns:a16="http://schemas.microsoft.com/office/drawing/2014/main" id="{57781BAA-4266-4F30-9C4E-91BD8951B16F}"/>
                    </a:ext>
                  </a:extLst>
                </p:cNvPr>
                <p:cNvSpPr/>
                <p:nvPr/>
              </p:nvSpPr>
              <p:spPr>
                <a:xfrm>
                  <a:off x="8341360" y="238670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2" name="Oval 44">
                  <a:extLst>
                    <a:ext uri="{FF2B5EF4-FFF2-40B4-BE49-F238E27FC236}">
                      <a16:creationId xmlns:a16="http://schemas.microsoft.com/office/drawing/2014/main" id="{7924E6F6-A24A-4EA5-8FC1-41D1BF2C00A2}"/>
                    </a:ext>
                  </a:extLst>
                </p:cNvPr>
                <p:cNvSpPr/>
                <p:nvPr/>
              </p:nvSpPr>
              <p:spPr>
                <a:xfrm>
                  <a:off x="8341360" y="265482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3" name="Oval 46">
                  <a:extLst>
                    <a:ext uri="{FF2B5EF4-FFF2-40B4-BE49-F238E27FC236}">
                      <a16:creationId xmlns:a16="http://schemas.microsoft.com/office/drawing/2014/main" id="{170EC4A3-4EB7-49CD-AF2E-246997E79EA0}"/>
                    </a:ext>
                  </a:extLst>
                </p:cNvPr>
                <p:cNvSpPr/>
                <p:nvPr/>
              </p:nvSpPr>
              <p:spPr>
                <a:xfrm>
                  <a:off x="8341360" y="2923747"/>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4" name="Oval 48">
                  <a:extLst>
                    <a:ext uri="{FF2B5EF4-FFF2-40B4-BE49-F238E27FC236}">
                      <a16:creationId xmlns:a16="http://schemas.microsoft.com/office/drawing/2014/main" id="{6F4F6580-D359-4F45-98F7-9EB80E766439}"/>
                    </a:ext>
                  </a:extLst>
                </p:cNvPr>
                <p:cNvSpPr/>
                <p:nvPr/>
              </p:nvSpPr>
              <p:spPr>
                <a:xfrm>
                  <a:off x="8341360" y="319739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5" name="Oval 50">
                  <a:extLst>
                    <a:ext uri="{FF2B5EF4-FFF2-40B4-BE49-F238E27FC236}">
                      <a16:creationId xmlns:a16="http://schemas.microsoft.com/office/drawing/2014/main" id="{18F1B157-EFEB-414D-9256-BAB8EEB370B4}"/>
                    </a:ext>
                  </a:extLst>
                </p:cNvPr>
                <p:cNvSpPr/>
                <p:nvPr/>
              </p:nvSpPr>
              <p:spPr>
                <a:xfrm>
                  <a:off x="8341360" y="346551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6" name="Oval 52">
                  <a:extLst>
                    <a:ext uri="{FF2B5EF4-FFF2-40B4-BE49-F238E27FC236}">
                      <a16:creationId xmlns:a16="http://schemas.microsoft.com/office/drawing/2014/main" id="{7D8C0FA5-249B-48B2-B787-FB407A359083}"/>
                    </a:ext>
                  </a:extLst>
                </p:cNvPr>
                <p:cNvSpPr/>
                <p:nvPr/>
              </p:nvSpPr>
              <p:spPr>
                <a:xfrm>
                  <a:off x="8341360" y="373363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7" name="Oval 54">
                  <a:extLst>
                    <a:ext uri="{FF2B5EF4-FFF2-40B4-BE49-F238E27FC236}">
                      <a16:creationId xmlns:a16="http://schemas.microsoft.com/office/drawing/2014/main" id="{61EA96A2-945F-4FB2-ABA8-E75C4C970A54}"/>
                    </a:ext>
                  </a:extLst>
                </p:cNvPr>
                <p:cNvSpPr/>
                <p:nvPr/>
              </p:nvSpPr>
              <p:spPr>
                <a:xfrm>
                  <a:off x="8341360" y="3997120"/>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8" name="Oval 56">
                  <a:extLst>
                    <a:ext uri="{FF2B5EF4-FFF2-40B4-BE49-F238E27FC236}">
                      <a16:creationId xmlns:a16="http://schemas.microsoft.com/office/drawing/2014/main" id="{16E6F207-6006-4C78-8C8C-FF82689B4183}"/>
                    </a:ext>
                  </a:extLst>
                </p:cNvPr>
                <p:cNvSpPr/>
                <p:nvPr/>
              </p:nvSpPr>
              <p:spPr>
                <a:xfrm>
                  <a:off x="8341360" y="427076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29" name="Oval 58">
                  <a:extLst>
                    <a:ext uri="{FF2B5EF4-FFF2-40B4-BE49-F238E27FC236}">
                      <a16:creationId xmlns:a16="http://schemas.microsoft.com/office/drawing/2014/main" id="{7D213248-3A5B-4E54-96A6-573207B111BA}"/>
                    </a:ext>
                  </a:extLst>
                </p:cNvPr>
                <p:cNvSpPr/>
                <p:nvPr/>
              </p:nvSpPr>
              <p:spPr>
                <a:xfrm>
                  <a:off x="8341360" y="453888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30" name="Oval 60">
                  <a:extLst>
                    <a:ext uri="{FF2B5EF4-FFF2-40B4-BE49-F238E27FC236}">
                      <a16:creationId xmlns:a16="http://schemas.microsoft.com/office/drawing/2014/main" id="{ED236C42-88FA-4B3F-AA63-7883FC630FA4}"/>
                    </a:ext>
                  </a:extLst>
                </p:cNvPr>
                <p:cNvSpPr/>
                <p:nvPr/>
              </p:nvSpPr>
              <p:spPr>
                <a:xfrm>
                  <a:off x="8341360" y="480700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grpSp>
          <p:cxnSp>
            <p:nvCxnSpPr>
              <p:cNvPr id="75" name="Straight Arrow Connector 65">
                <a:extLst>
                  <a:ext uri="{FF2B5EF4-FFF2-40B4-BE49-F238E27FC236}">
                    <a16:creationId xmlns:a16="http://schemas.microsoft.com/office/drawing/2014/main" id="{8DFC8660-EFE2-4555-9683-6627BF6ED16C}"/>
                  </a:ext>
                </a:extLst>
              </p:cNvPr>
              <p:cNvCxnSpPr>
                <a:stCxn id="131" idx="6"/>
                <a:endCxn id="119" idx="2"/>
              </p:cNvCxnSpPr>
              <p:nvPr/>
            </p:nvCxnSpPr>
            <p:spPr>
              <a:xfrm rot="5400000" flipV="1">
                <a:off x="8832498" y="1465572"/>
                <a:ext cx="975360" cy="332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Straight Arrow Connector 66">
                <a:extLst>
                  <a:ext uri="{FF2B5EF4-FFF2-40B4-BE49-F238E27FC236}">
                    <a16:creationId xmlns:a16="http://schemas.microsoft.com/office/drawing/2014/main" id="{2DC1B9F0-C972-4350-9A9A-E37C18A05547}"/>
                  </a:ext>
                </a:extLst>
              </p:cNvPr>
              <p:cNvCxnSpPr>
                <a:cxnSpLocks/>
                <a:stCxn id="131" idx="6"/>
                <a:endCxn id="121" idx="2"/>
              </p:cNvCxnSpPr>
              <p:nvPr/>
            </p:nvCxnSpPr>
            <p:spPr>
              <a:xfrm rot="5400000">
                <a:off x="8561615" y="1526967"/>
                <a:ext cx="975360" cy="209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Straight Arrow Connector 69">
                <a:extLst>
                  <a:ext uri="{FF2B5EF4-FFF2-40B4-BE49-F238E27FC236}">
                    <a16:creationId xmlns:a16="http://schemas.microsoft.com/office/drawing/2014/main" id="{9A9A60CF-B27F-4A98-8DF5-8704326A05BE}"/>
                  </a:ext>
                </a:extLst>
              </p:cNvPr>
              <p:cNvCxnSpPr>
                <a:cxnSpLocks/>
                <a:stCxn id="131" idx="6"/>
                <a:endCxn id="123" idx="2"/>
              </p:cNvCxnSpPr>
              <p:nvPr/>
            </p:nvCxnSpPr>
            <p:spPr>
              <a:xfrm rot="5400000">
                <a:off x="8293095" y="1258447"/>
                <a:ext cx="975360" cy="7465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2">
                <a:extLst>
                  <a:ext uri="{FF2B5EF4-FFF2-40B4-BE49-F238E27FC236}">
                    <a16:creationId xmlns:a16="http://schemas.microsoft.com/office/drawing/2014/main" id="{B6EB377F-0899-463D-A192-9D4BC12A6BF3}"/>
                  </a:ext>
                </a:extLst>
              </p:cNvPr>
              <p:cNvCxnSpPr>
                <a:cxnSpLocks/>
                <a:stCxn id="132" idx="6"/>
                <a:endCxn id="122" idx="2"/>
              </p:cNvCxnSpPr>
              <p:nvPr/>
            </p:nvCxnSpPr>
            <p:spPr>
              <a:xfrm rot="5400000">
                <a:off x="8255172" y="1565290"/>
                <a:ext cx="975360" cy="1328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Straight Arrow Connector 75">
                <a:extLst>
                  <a:ext uri="{FF2B5EF4-FFF2-40B4-BE49-F238E27FC236}">
                    <a16:creationId xmlns:a16="http://schemas.microsoft.com/office/drawing/2014/main" id="{C0BA90A4-9E84-4205-87A6-CB2414F6C4BA}"/>
                  </a:ext>
                </a:extLst>
              </p:cNvPr>
              <p:cNvCxnSpPr>
                <a:cxnSpLocks/>
                <a:stCxn id="133" idx="6"/>
                <a:endCxn id="126" idx="2"/>
              </p:cNvCxnSpPr>
              <p:nvPr/>
            </p:nvCxnSpPr>
            <p:spPr>
              <a:xfrm rot="5400000">
                <a:off x="7542712" y="1198944"/>
                <a:ext cx="975360" cy="865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0" name="Straight Arrow Connector 78">
                <a:extLst>
                  <a:ext uri="{FF2B5EF4-FFF2-40B4-BE49-F238E27FC236}">
                    <a16:creationId xmlns:a16="http://schemas.microsoft.com/office/drawing/2014/main" id="{C068963E-78A5-4AAC-BA36-BE17D86B1219}"/>
                  </a:ext>
                </a:extLst>
              </p:cNvPr>
              <p:cNvCxnSpPr>
                <a:cxnSpLocks/>
                <a:stCxn id="133" idx="6"/>
                <a:endCxn id="122" idx="3"/>
              </p:cNvCxnSpPr>
              <p:nvPr/>
            </p:nvCxnSpPr>
            <p:spPr>
              <a:xfrm rot="5400000" flipV="1">
                <a:off x="8037115" y="1570075"/>
                <a:ext cx="1001720" cy="149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1">
                <a:extLst>
                  <a:ext uri="{FF2B5EF4-FFF2-40B4-BE49-F238E27FC236}">
                    <a16:creationId xmlns:a16="http://schemas.microsoft.com/office/drawing/2014/main" id="{B634C8A1-33B5-4524-9848-FA505AB596C8}"/>
                  </a:ext>
                </a:extLst>
              </p:cNvPr>
              <p:cNvCxnSpPr>
                <a:cxnSpLocks/>
                <a:stCxn id="134" idx="6"/>
                <a:endCxn id="120" idx="3"/>
              </p:cNvCxnSpPr>
              <p:nvPr/>
            </p:nvCxnSpPr>
            <p:spPr>
              <a:xfrm rot="5400000" flipV="1">
                <a:off x="8132178" y="1128898"/>
                <a:ext cx="1001720" cy="1031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2" name="Straight Arrow Connector 84">
                <a:extLst>
                  <a:ext uri="{FF2B5EF4-FFF2-40B4-BE49-F238E27FC236}">
                    <a16:creationId xmlns:a16="http://schemas.microsoft.com/office/drawing/2014/main" id="{66AE60E9-6BBD-4AC3-9B10-6CEE4FBF6BC4}"/>
                  </a:ext>
                </a:extLst>
              </p:cNvPr>
              <p:cNvCxnSpPr>
                <a:cxnSpLocks/>
                <a:stCxn id="136" idx="6"/>
                <a:endCxn id="123" idx="3"/>
              </p:cNvCxnSpPr>
              <p:nvPr/>
            </p:nvCxnSpPr>
            <p:spPr>
              <a:xfrm rot="5400000" flipV="1">
                <a:off x="7379752" y="1181631"/>
                <a:ext cx="1001720" cy="9265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3" name="Straight Arrow Connector 89">
                <a:extLst>
                  <a:ext uri="{FF2B5EF4-FFF2-40B4-BE49-F238E27FC236}">
                    <a16:creationId xmlns:a16="http://schemas.microsoft.com/office/drawing/2014/main" id="{AF0583B6-9E02-4026-81DD-5CC547BFF798}"/>
                  </a:ext>
                </a:extLst>
              </p:cNvPr>
              <p:cNvCxnSpPr>
                <a:cxnSpLocks/>
                <a:stCxn id="136" idx="6"/>
                <a:endCxn id="128" idx="2"/>
              </p:cNvCxnSpPr>
              <p:nvPr/>
            </p:nvCxnSpPr>
            <p:spPr>
              <a:xfrm rot="5400000">
                <a:off x="6751242" y="1453281"/>
                <a:ext cx="975360" cy="35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92">
                <a:extLst>
                  <a:ext uri="{FF2B5EF4-FFF2-40B4-BE49-F238E27FC236}">
                    <a16:creationId xmlns:a16="http://schemas.microsoft.com/office/drawing/2014/main" id="{1DBDEAB1-E479-41B1-AD62-D9E9194A41AE}"/>
                  </a:ext>
                </a:extLst>
              </p:cNvPr>
              <p:cNvCxnSpPr>
                <a:cxnSpLocks/>
                <a:stCxn id="136" idx="6"/>
                <a:endCxn id="127" idx="2"/>
              </p:cNvCxnSpPr>
              <p:nvPr/>
            </p:nvCxnSpPr>
            <p:spPr>
              <a:xfrm rot="5400000">
                <a:off x="6888065" y="1590104"/>
                <a:ext cx="975360" cy="832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95">
                <a:extLst>
                  <a:ext uri="{FF2B5EF4-FFF2-40B4-BE49-F238E27FC236}">
                    <a16:creationId xmlns:a16="http://schemas.microsoft.com/office/drawing/2014/main" id="{F226D56E-8004-46EC-AB7F-A293DAF416DA}"/>
                  </a:ext>
                </a:extLst>
              </p:cNvPr>
              <p:cNvCxnSpPr>
                <a:cxnSpLocks/>
                <a:stCxn id="136" idx="6"/>
                <a:endCxn id="124" idx="3"/>
              </p:cNvCxnSpPr>
              <p:nvPr/>
            </p:nvCxnSpPr>
            <p:spPr>
              <a:xfrm rot="5400000" flipV="1">
                <a:off x="7242929" y="1318454"/>
                <a:ext cx="1001720" cy="652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98">
                <a:extLst>
                  <a:ext uri="{FF2B5EF4-FFF2-40B4-BE49-F238E27FC236}">
                    <a16:creationId xmlns:a16="http://schemas.microsoft.com/office/drawing/2014/main" id="{02934850-A8EC-47D1-A095-32D8E0ACF30E}"/>
                  </a:ext>
                </a:extLst>
              </p:cNvPr>
              <p:cNvCxnSpPr>
                <a:cxnSpLocks/>
                <a:stCxn id="136" idx="6"/>
                <a:endCxn id="125" idx="2"/>
              </p:cNvCxnSpPr>
              <p:nvPr/>
            </p:nvCxnSpPr>
            <p:spPr>
              <a:xfrm rot="5400000" flipV="1">
                <a:off x="7153869" y="1407514"/>
                <a:ext cx="975360" cy="448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101">
                <a:extLst>
                  <a:ext uri="{FF2B5EF4-FFF2-40B4-BE49-F238E27FC236}">
                    <a16:creationId xmlns:a16="http://schemas.microsoft.com/office/drawing/2014/main" id="{A1A01671-0546-4DC1-A39C-BF9C25EE7637}"/>
                  </a:ext>
                </a:extLst>
              </p:cNvPr>
              <p:cNvCxnSpPr>
                <a:cxnSpLocks/>
                <a:stCxn id="135" idx="6"/>
                <a:endCxn id="129" idx="1"/>
              </p:cNvCxnSpPr>
              <p:nvPr/>
            </p:nvCxnSpPr>
            <p:spPr>
              <a:xfrm rot="5400000">
                <a:off x="6808205" y="1191838"/>
                <a:ext cx="1001720" cy="906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104">
                <a:extLst>
                  <a:ext uri="{FF2B5EF4-FFF2-40B4-BE49-F238E27FC236}">
                    <a16:creationId xmlns:a16="http://schemas.microsoft.com/office/drawing/2014/main" id="{43859A62-055F-4AE0-94EE-7FB5EBB1843F}"/>
                  </a:ext>
                </a:extLst>
              </p:cNvPr>
              <p:cNvCxnSpPr>
                <a:cxnSpLocks/>
                <a:stCxn id="135" idx="6"/>
                <a:endCxn id="127" idx="1"/>
              </p:cNvCxnSpPr>
              <p:nvPr/>
            </p:nvCxnSpPr>
            <p:spPr>
              <a:xfrm rot="5400000">
                <a:off x="7079088" y="1462721"/>
                <a:ext cx="1001720" cy="3643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108">
                <a:extLst>
                  <a:ext uri="{FF2B5EF4-FFF2-40B4-BE49-F238E27FC236}">
                    <a16:creationId xmlns:a16="http://schemas.microsoft.com/office/drawing/2014/main" id="{1AB27A29-826E-4F01-8C0D-51481193643C}"/>
                  </a:ext>
                </a:extLst>
              </p:cNvPr>
              <p:cNvCxnSpPr>
                <a:cxnSpLocks/>
                <a:stCxn id="138" idx="6"/>
                <a:endCxn id="129" idx="2"/>
              </p:cNvCxnSpPr>
              <p:nvPr/>
            </p:nvCxnSpPr>
            <p:spPr>
              <a:xfrm rot="5400000" flipV="1">
                <a:off x="6271068" y="1598086"/>
                <a:ext cx="975360" cy="672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111">
                <a:extLst>
                  <a:ext uri="{FF2B5EF4-FFF2-40B4-BE49-F238E27FC236}">
                    <a16:creationId xmlns:a16="http://schemas.microsoft.com/office/drawing/2014/main" id="{9FB8B6F8-AC91-4549-938F-2B2F4C9A6D73}"/>
                  </a:ext>
                </a:extLst>
              </p:cNvPr>
              <p:cNvCxnSpPr>
                <a:cxnSpLocks/>
                <a:stCxn id="138" idx="6"/>
                <a:endCxn id="125" idx="3"/>
              </p:cNvCxnSpPr>
              <p:nvPr/>
            </p:nvCxnSpPr>
            <p:spPr>
              <a:xfrm rot="5400000" flipV="1">
                <a:off x="6762755" y="1106400"/>
                <a:ext cx="1001720" cy="1076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115">
                <a:extLst>
                  <a:ext uri="{FF2B5EF4-FFF2-40B4-BE49-F238E27FC236}">
                    <a16:creationId xmlns:a16="http://schemas.microsoft.com/office/drawing/2014/main" id="{F06683A1-B0AF-42B3-ABB9-1E85F2B25DDA}"/>
                  </a:ext>
                </a:extLst>
              </p:cNvPr>
              <p:cNvCxnSpPr>
                <a:cxnSpLocks/>
                <a:stCxn id="137" idx="6"/>
                <a:endCxn id="130" idx="2"/>
              </p:cNvCxnSpPr>
              <p:nvPr/>
            </p:nvCxnSpPr>
            <p:spPr>
              <a:xfrm rot="5400000">
                <a:off x="6310065" y="1358218"/>
                <a:ext cx="975360" cy="546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118">
                <a:extLst>
                  <a:ext uri="{FF2B5EF4-FFF2-40B4-BE49-F238E27FC236}">
                    <a16:creationId xmlns:a16="http://schemas.microsoft.com/office/drawing/2014/main" id="{44C6F47E-9A23-4403-8582-F7E9EA5663BE}"/>
                  </a:ext>
                </a:extLst>
              </p:cNvPr>
              <p:cNvCxnSpPr>
                <a:cxnSpLocks/>
                <a:stCxn id="134" idx="6"/>
                <a:endCxn id="124" idx="2"/>
              </p:cNvCxnSpPr>
              <p:nvPr/>
            </p:nvCxnSpPr>
            <p:spPr>
              <a:xfrm rot="5400000" flipV="1">
                <a:off x="7637775" y="1623300"/>
                <a:ext cx="975360" cy="168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3" name="Oval 2">
                <a:extLst>
                  <a:ext uri="{FF2B5EF4-FFF2-40B4-BE49-F238E27FC236}">
                    <a16:creationId xmlns:a16="http://schemas.microsoft.com/office/drawing/2014/main" id="{9AC5DA4D-9278-481C-B0A9-937703A7BA9E}"/>
                  </a:ext>
                </a:extLst>
              </p:cNvPr>
              <p:cNvSpPr/>
              <p:nvPr/>
            </p:nvSpPr>
            <p:spPr>
              <a:xfrm rot="5400000">
                <a:off x="8251285"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sp>
            <p:nvSpPr>
              <p:cNvPr id="94" name="Oval 3">
                <a:extLst>
                  <a:ext uri="{FF2B5EF4-FFF2-40B4-BE49-F238E27FC236}">
                    <a16:creationId xmlns:a16="http://schemas.microsoft.com/office/drawing/2014/main" id="{6303380C-A633-42B2-8788-AFF3B906BFA3}"/>
                  </a:ext>
                </a:extLst>
              </p:cNvPr>
              <p:cNvSpPr/>
              <p:nvPr/>
            </p:nvSpPr>
            <p:spPr>
              <a:xfrm rot="5400000">
                <a:off x="7492118"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cxnSp>
            <p:nvCxnSpPr>
              <p:cNvPr id="95" name="Straight Arrow Connector 59">
                <a:extLst>
                  <a:ext uri="{FF2B5EF4-FFF2-40B4-BE49-F238E27FC236}">
                    <a16:creationId xmlns:a16="http://schemas.microsoft.com/office/drawing/2014/main" id="{D3F00572-6AE2-40C6-B579-3404A66D8FB6}"/>
                  </a:ext>
                </a:extLst>
              </p:cNvPr>
              <p:cNvCxnSpPr>
                <a:cxnSpLocks/>
                <a:stCxn id="119" idx="6"/>
                <a:endCxn id="93" idx="1"/>
              </p:cNvCxnSpPr>
              <p:nvPr/>
            </p:nvCxnSpPr>
            <p:spPr>
              <a:xfrm rot="5400000">
                <a:off x="8467260" y="2313875"/>
                <a:ext cx="1033541" cy="1004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62">
                <a:extLst>
                  <a:ext uri="{FF2B5EF4-FFF2-40B4-BE49-F238E27FC236}">
                    <a16:creationId xmlns:a16="http://schemas.microsoft.com/office/drawing/2014/main" id="{BF3E0F18-FD4C-4FB3-991C-866FA32A3896}"/>
                  </a:ext>
                </a:extLst>
              </p:cNvPr>
              <p:cNvCxnSpPr>
                <a:cxnSpLocks/>
                <a:stCxn id="119" idx="6"/>
                <a:endCxn id="94" idx="1"/>
              </p:cNvCxnSpPr>
              <p:nvPr/>
            </p:nvCxnSpPr>
            <p:spPr>
              <a:xfrm rot="5400000">
                <a:off x="8087676" y="1934291"/>
                <a:ext cx="1033541" cy="176374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67">
                <a:extLst>
                  <a:ext uri="{FF2B5EF4-FFF2-40B4-BE49-F238E27FC236}">
                    <a16:creationId xmlns:a16="http://schemas.microsoft.com/office/drawing/2014/main" id="{5AB17494-3B63-4BEC-BF5E-0EF623B078F3}"/>
                  </a:ext>
                </a:extLst>
              </p:cNvPr>
              <p:cNvCxnSpPr>
                <a:cxnSpLocks/>
                <a:stCxn id="120" idx="6"/>
                <a:endCxn id="94" idx="1"/>
              </p:cNvCxnSpPr>
              <p:nvPr/>
            </p:nvCxnSpPr>
            <p:spPr>
              <a:xfrm rot="5400000">
                <a:off x="7950853" y="2071114"/>
                <a:ext cx="1033541" cy="14900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8" name="Straight Arrow Connector 70">
                <a:extLst>
                  <a:ext uri="{FF2B5EF4-FFF2-40B4-BE49-F238E27FC236}">
                    <a16:creationId xmlns:a16="http://schemas.microsoft.com/office/drawing/2014/main" id="{A162278B-A728-4925-B1E8-2208F59C6020}"/>
                  </a:ext>
                </a:extLst>
              </p:cNvPr>
              <p:cNvCxnSpPr>
                <a:cxnSpLocks/>
                <a:stCxn id="120" idx="6"/>
                <a:endCxn id="93" idx="1"/>
              </p:cNvCxnSpPr>
              <p:nvPr/>
            </p:nvCxnSpPr>
            <p:spPr>
              <a:xfrm rot="5400000">
                <a:off x="8330437" y="2450698"/>
                <a:ext cx="1033541" cy="7309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73">
                <a:extLst>
                  <a:ext uri="{FF2B5EF4-FFF2-40B4-BE49-F238E27FC236}">
                    <a16:creationId xmlns:a16="http://schemas.microsoft.com/office/drawing/2014/main" id="{3F07B8DE-D22E-4BD7-A770-0394200710DE}"/>
                  </a:ext>
                </a:extLst>
              </p:cNvPr>
              <p:cNvCxnSpPr>
                <a:cxnSpLocks/>
                <a:stCxn id="125" idx="6"/>
                <a:endCxn id="94" idx="2"/>
              </p:cNvCxnSpPr>
              <p:nvPr/>
            </p:nvCxnSpPr>
            <p:spPr>
              <a:xfrm rot="5400000">
                <a:off x="7249432" y="2677077"/>
                <a:ext cx="994000" cy="23862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0" name="Straight Arrow Connector 74">
                <a:extLst>
                  <a:ext uri="{FF2B5EF4-FFF2-40B4-BE49-F238E27FC236}">
                    <a16:creationId xmlns:a16="http://schemas.microsoft.com/office/drawing/2014/main" id="{2C06BC77-BD8E-4449-8B4C-05B23A4D4682}"/>
                  </a:ext>
                </a:extLst>
              </p:cNvPr>
              <p:cNvCxnSpPr>
                <a:cxnSpLocks/>
                <a:stCxn id="126" idx="6"/>
                <a:endCxn id="94" idx="2"/>
              </p:cNvCxnSpPr>
              <p:nvPr/>
            </p:nvCxnSpPr>
            <p:spPr>
              <a:xfrm rot="5400000" flipV="1">
                <a:off x="7115372" y="2781645"/>
                <a:ext cx="994000" cy="2949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1" name="Straight Arrow Connector 76">
                <a:extLst>
                  <a:ext uri="{FF2B5EF4-FFF2-40B4-BE49-F238E27FC236}">
                    <a16:creationId xmlns:a16="http://schemas.microsoft.com/office/drawing/2014/main" id="{3E53827E-4B7A-47AD-A17D-0DECDAD5CD46}"/>
                  </a:ext>
                </a:extLst>
              </p:cNvPr>
              <p:cNvCxnSpPr>
                <a:cxnSpLocks/>
                <a:stCxn id="127" idx="6"/>
                <a:endCxn id="94" idx="2"/>
              </p:cNvCxnSpPr>
              <p:nvPr/>
            </p:nvCxnSpPr>
            <p:spPr>
              <a:xfrm rot="5400000" flipV="1">
                <a:off x="6983628" y="2649901"/>
                <a:ext cx="994000" cy="2929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2" name="Straight Arrow Connector 77">
                <a:extLst>
                  <a:ext uri="{FF2B5EF4-FFF2-40B4-BE49-F238E27FC236}">
                    <a16:creationId xmlns:a16="http://schemas.microsoft.com/office/drawing/2014/main" id="{67222C2E-9B79-4128-A306-AE49456AF473}"/>
                  </a:ext>
                </a:extLst>
              </p:cNvPr>
              <p:cNvCxnSpPr>
                <a:cxnSpLocks/>
                <a:stCxn id="128" idx="6"/>
                <a:endCxn id="94" idx="3"/>
              </p:cNvCxnSpPr>
              <p:nvPr/>
            </p:nvCxnSpPr>
            <p:spPr>
              <a:xfrm rot="5400000" flipV="1">
                <a:off x="6779305" y="2580578"/>
                <a:ext cx="1033541" cy="47116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3" name="Straight Arrow Connector 79">
                <a:extLst>
                  <a:ext uri="{FF2B5EF4-FFF2-40B4-BE49-F238E27FC236}">
                    <a16:creationId xmlns:a16="http://schemas.microsoft.com/office/drawing/2014/main" id="{8D4D9C91-2E94-45B8-9520-B767873DEEED}"/>
                  </a:ext>
                </a:extLst>
              </p:cNvPr>
              <p:cNvCxnSpPr>
                <a:cxnSpLocks/>
                <a:stCxn id="129" idx="6"/>
                <a:endCxn id="94" idx="3"/>
              </p:cNvCxnSpPr>
              <p:nvPr/>
            </p:nvCxnSpPr>
            <p:spPr>
              <a:xfrm rot="5400000" flipV="1">
                <a:off x="6645245" y="2446518"/>
                <a:ext cx="1033541" cy="7392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80">
                <a:extLst>
                  <a:ext uri="{FF2B5EF4-FFF2-40B4-BE49-F238E27FC236}">
                    <a16:creationId xmlns:a16="http://schemas.microsoft.com/office/drawing/2014/main" id="{B440F9A6-3DB5-4802-B5C5-71100F5D9AE3}"/>
                  </a:ext>
                </a:extLst>
              </p:cNvPr>
              <p:cNvCxnSpPr>
                <a:cxnSpLocks/>
                <a:stCxn id="130" idx="6"/>
                <a:endCxn id="94" idx="3"/>
              </p:cNvCxnSpPr>
              <p:nvPr/>
            </p:nvCxnSpPr>
            <p:spPr>
              <a:xfrm rot="5400000" flipV="1">
                <a:off x="6511185" y="2312458"/>
                <a:ext cx="1033541" cy="100740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5" name="Straight Arrow Connector 90">
                <a:extLst>
                  <a:ext uri="{FF2B5EF4-FFF2-40B4-BE49-F238E27FC236}">
                    <a16:creationId xmlns:a16="http://schemas.microsoft.com/office/drawing/2014/main" id="{7F51AABF-F2E0-4AB2-901F-CCA13F489C28}"/>
                  </a:ext>
                </a:extLst>
              </p:cNvPr>
              <p:cNvCxnSpPr>
                <a:cxnSpLocks/>
                <a:stCxn id="122" idx="6"/>
                <a:endCxn id="93" idx="2"/>
              </p:cNvCxnSpPr>
              <p:nvPr/>
            </p:nvCxnSpPr>
            <p:spPr>
              <a:xfrm rot="5400000">
                <a:off x="8034358" y="2651318"/>
                <a:ext cx="994000" cy="290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6" name="Straight Arrow Connector 91">
                <a:extLst>
                  <a:ext uri="{FF2B5EF4-FFF2-40B4-BE49-F238E27FC236}">
                    <a16:creationId xmlns:a16="http://schemas.microsoft.com/office/drawing/2014/main" id="{8A56037D-BFA1-48EA-B7CB-4AC79FA8B3D8}"/>
                  </a:ext>
                </a:extLst>
              </p:cNvPr>
              <p:cNvCxnSpPr>
                <a:cxnSpLocks/>
                <a:stCxn id="121" idx="6"/>
                <a:endCxn id="93" idx="1"/>
              </p:cNvCxnSpPr>
              <p:nvPr/>
            </p:nvCxnSpPr>
            <p:spPr>
              <a:xfrm rot="5400000">
                <a:off x="8196377" y="2584758"/>
                <a:ext cx="1033541" cy="46280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7" name="Straight Arrow Connector 93">
                <a:extLst>
                  <a:ext uri="{FF2B5EF4-FFF2-40B4-BE49-F238E27FC236}">
                    <a16:creationId xmlns:a16="http://schemas.microsoft.com/office/drawing/2014/main" id="{7597C2D3-61BA-451F-B214-1A237E3DB06B}"/>
                  </a:ext>
                </a:extLst>
              </p:cNvPr>
              <p:cNvCxnSpPr>
                <a:cxnSpLocks/>
                <a:stCxn id="127" idx="6"/>
                <a:endCxn id="93" idx="2"/>
              </p:cNvCxnSpPr>
              <p:nvPr/>
            </p:nvCxnSpPr>
            <p:spPr>
              <a:xfrm rot="5400000" flipV="1">
                <a:off x="7363212" y="2270318"/>
                <a:ext cx="994000" cy="1052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8" name="Straight Arrow Connector 94">
                <a:extLst>
                  <a:ext uri="{FF2B5EF4-FFF2-40B4-BE49-F238E27FC236}">
                    <a16:creationId xmlns:a16="http://schemas.microsoft.com/office/drawing/2014/main" id="{61A578FF-9302-4CEE-B1E8-5A507A2D46F1}"/>
                  </a:ext>
                </a:extLst>
              </p:cNvPr>
              <p:cNvCxnSpPr>
                <a:cxnSpLocks/>
                <a:stCxn id="128" idx="6"/>
                <a:endCxn id="93" idx="3"/>
              </p:cNvCxnSpPr>
              <p:nvPr/>
            </p:nvCxnSpPr>
            <p:spPr>
              <a:xfrm rot="5400000" flipV="1">
                <a:off x="7158889" y="2200995"/>
                <a:ext cx="1033541" cy="123033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Straight Arrow Connector 96">
                <a:extLst>
                  <a:ext uri="{FF2B5EF4-FFF2-40B4-BE49-F238E27FC236}">
                    <a16:creationId xmlns:a16="http://schemas.microsoft.com/office/drawing/2014/main" id="{FBD3F8E8-1822-45C9-8F59-BA89FA1E5547}"/>
                  </a:ext>
                </a:extLst>
              </p:cNvPr>
              <p:cNvCxnSpPr>
                <a:cxnSpLocks/>
                <a:stCxn id="129" idx="6"/>
                <a:endCxn id="93" idx="3"/>
              </p:cNvCxnSpPr>
              <p:nvPr/>
            </p:nvCxnSpPr>
            <p:spPr>
              <a:xfrm rot="5400000" flipV="1">
                <a:off x="7024829" y="2066935"/>
                <a:ext cx="1033541" cy="149845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0" name="Straight Arrow Connector 97">
                <a:extLst>
                  <a:ext uri="{FF2B5EF4-FFF2-40B4-BE49-F238E27FC236}">
                    <a16:creationId xmlns:a16="http://schemas.microsoft.com/office/drawing/2014/main" id="{DFF12099-421D-4D76-A2B2-0B8A12E2A960}"/>
                  </a:ext>
                </a:extLst>
              </p:cNvPr>
              <p:cNvCxnSpPr>
                <a:cxnSpLocks/>
                <a:stCxn id="130" idx="6"/>
                <a:endCxn id="93" idx="3"/>
              </p:cNvCxnSpPr>
              <p:nvPr/>
            </p:nvCxnSpPr>
            <p:spPr>
              <a:xfrm rot="5400000" flipV="1">
                <a:off x="6890769" y="1932875"/>
                <a:ext cx="1033541" cy="1766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1" name="Straight Arrow Connector 99">
                <a:extLst>
                  <a:ext uri="{FF2B5EF4-FFF2-40B4-BE49-F238E27FC236}">
                    <a16:creationId xmlns:a16="http://schemas.microsoft.com/office/drawing/2014/main" id="{412D9774-EBCE-45E4-A569-8C35C787F86E}"/>
                  </a:ext>
                </a:extLst>
              </p:cNvPr>
              <p:cNvCxnSpPr>
                <a:cxnSpLocks/>
                <a:stCxn id="122" idx="6"/>
                <a:endCxn id="94" idx="2"/>
              </p:cNvCxnSpPr>
              <p:nvPr/>
            </p:nvCxnSpPr>
            <p:spPr>
              <a:xfrm rot="5400000">
                <a:off x="7654774" y="2271734"/>
                <a:ext cx="994000" cy="104931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2" name="Straight Arrow Connector 100">
                <a:extLst>
                  <a:ext uri="{FF2B5EF4-FFF2-40B4-BE49-F238E27FC236}">
                    <a16:creationId xmlns:a16="http://schemas.microsoft.com/office/drawing/2014/main" id="{8742B530-15E4-452F-B950-CF4337F3D1AC}"/>
                  </a:ext>
                </a:extLst>
              </p:cNvPr>
              <p:cNvCxnSpPr>
                <a:cxnSpLocks/>
                <a:stCxn id="121" idx="6"/>
                <a:endCxn id="94" idx="1"/>
              </p:cNvCxnSpPr>
              <p:nvPr/>
            </p:nvCxnSpPr>
            <p:spPr>
              <a:xfrm rot="5400000">
                <a:off x="7816793" y="2205174"/>
                <a:ext cx="1033541" cy="122197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3" name="Straight Arrow Connector 102">
                <a:extLst>
                  <a:ext uri="{FF2B5EF4-FFF2-40B4-BE49-F238E27FC236}">
                    <a16:creationId xmlns:a16="http://schemas.microsoft.com/office/drawing/2014/main" id="{2D5C414F-620B-4C54-B59F-DAB4CCE7531C}"/>
                  </a:ext>
                </a:extLst>
              </p:cNvPr>
              <p:cNvCxnSpPr>
                <a:cxnSpLocks/>
                <a:stCxn id="123" idx="6"/>
                <a:endCxn id="94" idx="2"/>
              </p:cNvCxnSpPr>
              <p:nvPr/>
            </p:nvCxnSpPr>
            <p:spPr>
              <a:xfrm rot="5400000">
                <a:off x="7520315" y="2406194"/>
                <a:ext cx="994000" cy="7803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4" name="Straight Arrow Connector 103">
                <a:extLst>
                  <a:ext uri="{FF2B5EF4-FFF2-40B4-BE49-F238E27FC236}">
                    <a16:creationId xmlns:a16="http://schemas.microsoft.com/office/drawing/2014/main" id="{44E933CD-9986-4FDB-A00B-0723236BA53F}"/>
                  </a:ext>
                </a:extLst>
              </p:cNvPr>
              <p:cNvCxnSpPr>
                <a:cxnSpLocks/>
                <a:stCxn id="124" idx="6"/>
                <a:endCxn id="94" idx="2"/>
              </p:cNvCxnSpPr>
              <p:nvPr/>
            </p:nvCxnSpPr>
            <p:spPr>
              <a:xfrm rot="5400000">
                <a:off x="7383492" y="2543017"/>
                <a:ext cx="994000" cy="50674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5" name="Straight Arrow Connector 120">
                <a:extLst>
                  <a:ext uri="{FF2B5EF4-FFF2-40B4-BE49-F238E27FC236}">
                    <a16:creationId xmlns:a16="http://schemas.microsoft.com/office/drawing/2014/main" id="{7FD4F364-89C8-4299-8D59-6049E4549021}"/>
                  </a:ext>
                </a:extLst>
              </p:cNvPr>
              <p:cNvCxnSpPr>
                <a:cxnSpLocks/>
                <a:stCxn id="123" idx="6"/>
                <a:endCxn id="93" idx="2"/>
              </p:cNvCxnSpPr>
              <p:nvPr/>
            </p:nvCxnSpPr>
            <p:spPr>
              <a:xfrm rot="5400000">
                <a:off x="7899898" y="2785777"/>
                <a:ext cx="994000" cy="212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6" name="Straight Arrow Connector 129">
                <a:extLst>
                  <a:ext uri="{FF2B5EF4-FFF2-40B4-BE49-F238E27FC236}">
                    <a16:creationId xmlns:a16="http://schemas.microsoft.com/office/drawing/2014/main" id="{9689412C-4669-4900-930C-5FD93310101E}"/>
                  </a:ext>
                </a:extLst>
              </p:cNvPr>
              <p:cNvCxnSpPr>
                <a:cxnSpLocks/>
                <a:stCxn id="124" idx="7"/>
                <a:endCxn id="93" idx="2"/>
              </p:cNvCxnSpPr>
              <p:nvPr/>
            </p:nvCxnSpPr>
            <p:spPr>
              <a:xfrm rot="5400000" flipV="1">
                <a:off x="7781715" y="2688821"/>
                <a:ext cx="1020360" cy="1887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7" name="Straight Arrow Connector 134">
                <a:extLst>
                  <a:ext uri="{FF2B5EF4-FFF2-40B4-BE49-F238E27FC236}">
                    <a16:creationId xmlns:a16="http://schemas.microsoft.com/office/drawing/2014/main" id="{95BCAC29-6E18-4163-962C-3E19A37BFE7F}"/>
                  </a:ext>
                </a:extLst>
              </p:cNvPr>
              <p:cNvCxnSpPr>
                <a:cxnSpLocks/>
                <a:stCxn id="125" idx="6"/>
                <a:endCxn id="93" idx="2"/>
              </p:cNvCxnSpPr>
              <p:nvPr/>
            </p:nvCxnSpPr>
            <p:spPr>
              <a:xfrm rot="5400000" flipV="1">
                <a:off x="7629015" y="2536121"/>
                <a:ext cx="994000" cy="52053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35">
                <a:extLst>
                  <a:ext uri="{FF2B5EF4-FFF2-40B4-BE49-F238E27FC236}">
                    <a16:creationId xmlns:a16="http://schemas.microsoft.com/office/drawing/2014/main" id="{DD2CA512-A9D6-41F0-AB52-19546747CB43}"/>
                  </a:ext>
                </a:extLst>
              </p:cNvPr>
              <p:cNvCxnSpPr>
                <a:cxnSpLocks/>
                <a:stCxn id="126" idx="6"/>
                <a:endCxn id="93" idx="2"/>
              </p:cNvCxnSpPr>
              <p:nvPr/>
            </p:nvCxnSpPr>
            <p:spPr>
              <a:xfrm rot="5400000" flipV="1">
                <a:off x="7494955" y="2402061"/>
                <a:ext cx="994000" cy="78865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140" name="Tekstvak 139">
            <a:extLst>
              <a:ext uri="{FF2B5EF4-FFF2-40B4-BE49-F238E27FC236}">
                <a16:creationId xmlns:a16="http://schemas.microsoft.com/office/drawing/2014/main" id="{A83B1FCF-A9E6-45EF-8A5D-BAF072DC9E7A}"/>
              </a:ext>
            </a:extLst>
          </p:cNvPr>
          <p:cNvSpPr txBox="1"/>
          <p:nvPr/>
        </p:nvSpPr>
        <p:spPr>
          <a:xfrm>
            <a:off x="1082298" y="1279087"/>
            <a:ext cx="478134" cy="830997"/>
          </a:xfrm>
          <a:prstGeom prst="rect">
            <a:avLst/>
          </a:prstGeom>
          <a:noFill/>
        </p:spPr>
        <p:txBody>
          <a:bodyPr wrap="square" rtlCol="0">
            <a:spAutoFit/>
          </a:bodyPr>
          <a:lstStyle/>
          <a:p>
            <a:r>
              <a:rPr lang="en-US" sz="4800" b="1" dirty="0">
                <a:solidFill>
                  <a:schemeClr val="accent1"/>
                </a:solidFill>
              </a:rPr>
              <a:t>1</a:t>
            </a:r>
            <a:endParaRPr lang="nl-BE" sz="4800" b="1" dirty="0">
              <a:solidFill>
                <a:schemeClr val="accent1"/>
              </a:solidFill>
            </a:endParaRPr>
          </a:p>
        </p:txBody>
      </p:sp>
      <p:sp>
        <p:nvSpPr>
          <p:cNvPr id="141" name="Tekstvak 140">
            <a:extLst>
              <a:ext uri="{FF2B5EF4-FFF2-40B4-BE49-F238E27FC236}">
                <a16:creationId xmlns:a16="http://schemas.microsoft.com/office/drawing/2014/main" id="{DBB86E16-8EFA-4531-8825-08DA392369BB}"/>
              </a:ext>
            </a:extLst>
          </p:cNvPr>
          <p:cNvSpPr txBox="1"/>
          <p:nvPr/>
        </p:nvSpPr>
        <p:spPr>
          <a:xfrm>
            <a:off x="1818462" y="1458623"/>
            <a:ext cx="3103947" cy="461665"/>
          </a:xfrm>
          <a:prstGeom prst="rect">
            <a:avLst/>
          </a:prstGeom>
          <a:noFill/>
        </p:spPr>
        <p:txBody>
          <a:bodyPr wrap="square" rtlCol="0">
            <a:spAutoFit/>
          </a:bodyPr>
          <a:lstStyle/>
          <a:p>
            <a:r>
              <a:rPr lang="en-US" sz="2400" b="1" dirty="0"/>
              <a:t>Train the auto encoder</a:t>
            </a:r>
            <a:endParaRPr lang="nl-BE" sz="2400" dirty="0"/>
          </a:p>
        </p:txBody>
      </p:sp>
      <p:sp>
        <p:nvSpPr>
          <p:cNvPr id="142" name="Tekstvak 141">
            <a:extLst>
              <a:ext uri="{FF2B5EF4-FFF2-40B4-BE49-F238E27FC236}">
                <a16:creationId xmlns:a16="http://schemas.microsoft.com/office/drawing/2014/main" id="{0D9F5F6D-5B36-4601-A1D4-82B128E07AF9}"/>
              </a:ext>
            </a:extLst>
          </p:cNvPr>
          <p:cNvSpPr txBox="1"/>
          <p:nvPr/>
        </p:nvSpPr>
        <p:spPr>
          <a:xfrm>
            <a:off x="7189728" y="1276494"/>
            <a:ext cx="478134" cy="830997"/>
          </a:xfrm>
          <a:prstGeom prst="rect">
            <a:avLst/>
          </a:prstGeom>
          <a:noFill/>
        </p:spPr>
        <p:txBody>
          <a:bodyPr wrap="square" rtlCol="0">
            <a:spAutoFit/>
          </a:bodyPr>
          <a:lstStyle/>
          <a:p>
            <a:r>
              <a:rPr lang="en-US" sz="4800" b="1" dirty="0">
                <a:solidFill>
                  <a:schemeClr val="accent1"/>
                </a:solidFill>
              </a:rPr>
              <a:t>2</a:t>
            </a:r>
            <a:endParaRPr lang="nl-BE" sz="4800" b="1" dirty="0">
              <a:solidFill>
                <a:schemeClr val="accent1"/>
              </a:solidFill>
            </a:endParaRPr>
          </a:p>
        </p:txBody>
      </p:sp>
      <p:sp>
        <p:nvSpPr>
          <p:cNvPr id="143" name="Tekstvak 142">
            <a:extLst>
              <a:ext uri="{FF2B5EF4-FFF2-40B4-BE49-F238E27FC236}">
                <a16:creationId xmlns:a16="http://schemas.microsoft.com/office/drawing/2014/main" id="{D8851EFE-6AEA-4EA5-B808-7B4166A23182}"/>
              </a:ext>
            </a:extLst>
          </p:cNvPr>
          <p:cNvSpPr txBox="1"/>
          <p:nvPr/>
        </p:nvSpPr>
        <p:spPr>
          <a:xfrm>
            <a:off x="7815462" y="1265062"/>
            <a:ext cx="3103947" cy="830997"/>
          </a:xfrm>
          <a:prstGeom prst="rect">
            <a:avLst/>
          </a:prstGeom>
          <a:noFill/>
        </p:spPr>
        <p:txBody>
          <a:bodyPr wrap="square" rtlCol="0">
            <a:spAutoFit/>
          </a:bodyPr>
          <a:lstStyle/>
          <a:p>
            <a:r>
              <a:rPr lang="en-US" sz="2400" b="1" dirty="0"/>
              <a:t>Analyze the output of the encoder</a:t>
            </a:r>
            <a:endParaRPr lang="nl-BE" sz="2400" dirty="0"/>
          </a:p>
        </p:txBody>
      </p:sp>
      <p:sp>
        <p:nvSpPr>
          <p:cNvPr id="145" name="Pijl: rechts 144">
            <a:extLst>
              <a:ext uri="{FF2B5EF4-FFF2-40B4-BE49-F238E27FC236}">
                <a16:creationId xmlns:a16="http://schemas.microsoft.com/office/drawing/2014/main" id="{FD6989AB-5333-4A2D-B81D-1C6B2281E472}"/>
              </a:ext>
            </a:extLst>
          </p:cNvPr>
          <p:cNvSpPr/>
          <p:nvPr/>
        </p:nvSpPr>
        <p:spPr>
          <a:xfrm>
            <a:off x="1245750" y="5839529"/>
            <a:ext cx="1623060" cy="461988"/>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Encode</a:t>
            </a:r>
            <a:endParaRPr lang="nl-BE" dirty="0"/>
          </a:p>
        </p:txBody>
      </p:sp>
      <p:sp>
        <p:nvSpPr>
          <p:cNvPr id="146" name="Pijl: rechts 145">
            <a:extLst>
              <a:ext uri="{FF2B5EF4-FFF2-40B4-BE49-F238E27FC236}">
                <a16:creationId xmlns:a16="http://schemas.microsoft.com/office/drawing/2014/main" id="{875E1CC6-40E0-4155-BC7F-99C6F7E95C5C}"/>
              </a:ext>
            </a:extLst>
          </p:cNvPr>
          <p:cNvSpPr/>
          <p:nvPr/>
        </p:nvSpPr>
        <p:spPr>
          <a:xfrm>
            <a:off x="3454726" y="5839529"/>
            <a:ext cx="1623060" cy="461988"/>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Decode</a:t>
            </a:r>
            <a:endParaRPr lang="nl-BE" dirty="0"/>
          </a:p>
        </p:txBody>
      </p:sp>
      <p:sp>
        <p:nvSpPr>
          <p:cNvPr id="147" name="Tekstvak 146">
            <a:extLst>
              <a:ext uri="{FF2B5EF4-FFF2-40B4-BE49-F238E27FC236}">
                <a16:creationId xmlns:a16="http://schemas.microsoft.com/office/drawing/2014/main" id="{7075301B-3BF8-42E7-810D-9D7EFA860E2F}"/>
              </a:ext>
            </a:extLst>
          </p:cNvPr>
          <p:cNvSpPr txBox="1"/>
          <p:nvPr/>
        </p:nvSpPr>
        <p:spPr>
          <a:xfrm>
            <a:off x="2443474" y="5487817"/>
            <a:ext cx="1427773" cy="646331"/>
          </a:xfrm>
          <a:prstGeom prst="rect">
            <a:avLst/>
          </a:prstGeom>
          <a:noFill/>
        </p:spPr>
        <p:txBody>
          <a:bodyPr wrap="square" rtlCol="0">
            <a:spAutoFit/>
          </a:bodyPr>
          <a:lstStyle/>
          <a:p>
            <a:pPr algn="ctr"/>
            <a:r>
              <a:rPr lang="en-US" dirty="0"/>
              <a:t>Compressed data</a:t>
            </a:r>
            <a:endParaRPr lang="nl-BE" dirty="0"/>
          </a:p>
        </p:txBody>
      </p:sp>
      <p:cxnSp>
        <p:nvCxnSpPr>
          <p:cNvPr id="149" name="Rechte verbindingslijn met pijl 148">
            <a:extLst>
              <a:ext uri="{FF2B5EF4-FFF2-40B4-BE49-F238E27FC236}">
                <a16:creationId xmlns:a16="http://schemas.microsoft.com/office/drawing/2014/main" id="{73EEE67B-2325-41CE-A673-713DE2D8196E}"/>
              </a:ext>
            </a:extLst>
          </p:cNvPr>
          <p:cNvCxnSpPr>
            <a:endCxn id="147" idx="0"/>
          </p:cNvCxnSpPr>
          <p:nvPr/>
        </p:nvCxnSpPr>
        <p:spPr>
          <a:xfrm>
            <a:off x="3157361" y="5019749"/>
            <a:ext cx="0" cy="46806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51" name="Tekstvak 150">
            <a:extLst>
              <a:ext uri="{FF2B5EF4-FFF2-40B4-BE49-F238E27FC236}">
                <a16:creationId xmlns:a16="http://schemas.microsoft.com/office/drawing/2014/main" id="{7A1B8CE0-1E71-4C50-9B67-41F6687FA8A0}"/>
              </a:ext>
            </a:extLst>
          </p:cNvPr>
          <p:cNvSpPr txBox="1"/>
          <p:nvPr/>
        </p:nvSpPr>
        <p:spPr>
          <a:xfrm>
            <a:off x="2082438" y="1989672"/>
            <a:ext cx="3734864" cy="923330"/>
          </a:xfrm>
          <a:prstGeom prst="rect">
            <a:avLst/>
          </a:prstGeom>
          <a:noFill/>
        </p:spPr>
        <p:txBody>
          <a:bodyPr wrap="square" rtlCol="0">
            <a:spAutoFit/>
          </a:bodyPr>
          <a:lstStyle/>
          <a:p>
            <a:r>
              <a:rPr lang="en-US" dirty="0"/>
              <a:t>Initialize the encoder weights with the regulator gene matrix. Then train on the </a:t>
            </a:r>
            <a:r>
              <a:rPr lang="en-US" i="1" dirty="0"/>
              <a:t>modified</a:t>
            </a:r>
            <a:r>
              <a:rPr lang="en-US" dirty="0"/>
              <a:t> dataset. </a:t>
            </a:r>
            <a:endParaRPr lang="nl-BE" dirty="0"/>
          </a:p>
        </p:txBody>
      </p:sp>
      <p:cxnSp>
        <p:nvCxnSpPr>
          <p:cNvPr id="153" name="Verbindingslijn: gebogen 152">
            <a:extLst>
              <a:ext uri="{FF2B5EF4-FFF2-40B4-BE49-F238E27FC236}">
                <a16:creationId xmlns:a16="http://schemas.microsoft.com/office/drawing/2014/main" id="{ADC94F64-13B0-4F3D-8BFA-5F9246FD19BC}"/>
              </a:ext>
            </a:extLst>
          </p:cNvPr>
          <p:cNvCxnSpPr>
            <a:endCxn id="151" idx="1"/>
          </p:cNvCxnSpPr>
          <p:nvPr/>
        </p:nvCxnSpPr>
        <p:spPr>
          <a:xfrm rot="5400000" flipH="1" flipV="1">
            <a:off x="1619518" y="2650282"/>
            <a:ext cx="661865" cy="263976"/>
          </a:xfrm>
          <a:prstGeom prst="bent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nvGrpSpPr>
          <p:cNvPr id="155" name="Groep 154">
            <a:extLst>
              <a:ext uri="{FF2B5EF4-FFF2-40B4-BE49-F238E27FC236}">
                <a16:creationId xmlns:a16="http://schemas.microsoft.com/office/drawing/2014/main" id="{2B3B12F0-0B2F-4FB9-AE73-5F1AB431E2D8}"/>
              </a:ext>
            </a:extLst>
          </p:cNvPr>
          <p:cNvGrpSpPr>
            <a:grpSpLocks noChangeAspect="1"/>
          </p:cNvGrpSpPr>
          <p:nvPr/>
        </p:nvGrpSpPr>
        <p:grpSpPr>
          <a:xfrm rot="16200000">
            <a:off x="8141686" y="3326240"/>
            <a:ext cx="2396345" cy="2023383"/>
            <a:chOff x="6434253" y="910351"/>
            <a:chExt cx="3142064" cy="2653040"/>
          </a:xfrm>
        </p:grpSpPr>
        <p:grpSp>
          <p:nvGrpSpPr>
            <p:cNvPr id="223" name="Group 36">
              <a:extLst>
                <a:ext uri="{FF2B5EF4-FFF2-40B4-BE49-F238E27FC236}">
                  <a16:creationId xmlns:a16="http://schemas.microsoft.com/office/drawing/2014/main" id="{CDE21AD8-DB76-41A8-A921-799D2B908FED}"/>
                </a:ext>
              </a:extLst>
            </p:cNvPr>
            <p:cNvGrpSpPr/>
            <p:nvPr/>
          </p:nvGrpSpPr>
          <p:grpSpPr>
            <a:xfrm rot="5400000">
              <a:off x="7822741" y="-299027"/>
              <a:ext cx="233680" cy="2652435"/>
              <a:chOff x="7132320" y="2356446"/>
              <a:chExt cx="233680" cy="2652435"/>
            </a:xfrm>
          </p:grpSpPr>
          <p:sp>
            <p:nvSpPr>
              <p:cNvPr id="281" name="Oval 9">
                <a:extLst>
                  <a:ext uri="{FF2B5EF4-FFF2-40B4-BE49-F238E27FC236}">
                    <a16:creationId xmlns:a16="http://schemas.microsoft.com/office/drawing/2014/main" id="{A18DEE2D-09EA-4A44-BD19-F94CA11D71D8}"/>
                  </a:ext>
                </a:extLst>
              </p:cNvPr>
              <p:cNvSpPr/>
              <p:nvPr/>
            </p:nvSpPr>
            <p:spPr>
              <a:xfrm>
                <a:off x="7132320" y="235644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82" name="Oval 11">
                <a:extLst>
                  <a:ext uri="{FF2B5EF4-FFF2-40B4-BE49-F238E27FC236}">
                    <a16:creationId xmlns:a16="http://schemas.microsoft.com/office/drawing/2014/main" id="{9703FB4F-E432-48B9-B31D-F70815565DA0}"/>
                  </a:ext>
                </a:extLst>
              </p:cNvPr>
              <p:cNvSpPr/>
              <p:nvPr/>
            </p:nvSpPr>
            <p:spPr>
              <a:xfrm>
                <a:off x="7132320" y="2701212"/>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3" name="Oval 13">
                <a:extLst>
                  <a:ext uri="{FF2B5EF4-FFF2-40B4-BE49-F238E27FC236}">
                    <a16:creationId xmlns:a16="http://schemas.microsoft.com/office/drawing/2014/main" id="{A9FE7460-2A51-4BA0-BF14-9637A008D526}"/>
                  </a:ext>
                </a:extLst>
              </p:cNvPr>
              <p:cNvSpPr/>
              <p:nvPr/>
            </p:nvSpPr>
            <p:spPr>
              <a:xfrm>
                <a:off x="7132320" y="3047326"/>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4" name="Oval 15">
                <a:extLst>
                  <a:ext uri="{FF2B5EF4-FFF2-40B4-BE49-F238E27FC236}">
                    <a16:creationId xmlns:a16="http://schemas.microsoft.com/office/drawing/2014/main" id="{5A8ADA18-A260-4B92-B99B-1EC35F532128}"/>
                  </a:ext>
                </a:extLst>
              </p:cNvPr>
              <p:cNvSpPr/>
              <p:nvPr/>
            </p:nvSpPr>
            <p:spPr>
              <a:xfrm>
                <a:off x="7132320" y="3393440"/>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5" name="Oval 29">
                <a:extLst>
                  <a:ext uri="{FF2B5EF4-FFF2-40B4-BE49-F238E27FC236}">
                    <a16:creationId xmlns:a16="http://schemas.microsoft.com/office/drawing/2014/main" id="{C31F28DE-3871-4769-9875-B842DDAB6D45}"/>
                  </a:ext>
                </a:extLst>
              </p:cNvPr>
              <p:cNvSpPr/>
              <p:nvPr/>
            </p:nvSpPr>
            <p:spPr>
              <a:xfrm>
                <a:off x="7132320" y="374836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6" name="Oval 31">
                <a:extLst>
                  <a:ext uri="{FF2B5EF4-FFF2-40B4-BE49-F238E27FC236}">
                    <a16:creationId xmlns:a16="http://schemas.microsoft.com/office/drawing/2014/main" id="{AEC633BF-44CC-4935-9D0B-EE27F85AB2D8}"/>
                  </a:ext>
                </a:extLst>
              </p:cNvPr>
              <p:cNvSpPr/>
              <p:nvPr/>
            </p:nvSpPr>
            <p:spPr>
              <a:xfrm>
                <a:off x="7132320" y="4093133"/>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7" name="Oval 33">
                <a:extLst>
                  <a:ext uri="{FF2B5EF4-FFF2-40B4-BE49-F238E27FC236}">
                    <a16:creationId xmlns:a16="http://schemas.microsoft.com/office/drawing/2014/main" id="{13F1C3DE-0B74-41AE-82E2-64D523C93ED2}"/>
                  </a:ext>
                </a:extLst>
              </p:cNvPr>
              <p:cNvSpPr/>
              <p:nvPr/>
            </p:nvSpPr>
            <p:spPr>
              <a:xfrm>
                <a:off x="7132320" y="4439247"/>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8" name="Oval 35">
                <a:extLst>
                  <a:ext uri="{FF2B5EF4-FFF2-40B4-BE49-F238E27FC236}">
                    <a16:creationId xmlns:a16="http://schemas.microsoft.com/office/drawing/2014/main" id="{EA308746-51D3-4B90-9721-31F8E190D45A}"/>
                  </a:ext>
                </a:extLst>
              </p:cNvPr>
              <p:cNvSpPr/>
              <p:nvPr/>
            </p:nvSpPr>
            <p:spPr>
              <a:xfrm>
                <a:off x="7132320" y="4785361"/>
                <a:ext cx="233680" cy="22352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24" name="Group 61">
              <a:extLst>
                <a:ext uri="{FF2B5EF4-FFF2-40B4-BE49-F238E27FC236}">
                  <a16:creationId xmlns:a16="http://schemas.microsoft.com/office/drawing/2014/main" id="{DB592363-D24E-4C31-8CD6-59A31C6E0266}"/>
                </a:ext>
              </a:extLst>
            </p:cNvPr>
            <p:cNvGrpSpPr/>
            <p:nvPr/>
          </p:nvGrpSpPr>
          <p:grpSpPr>
            <a:xfrm rot="5400000">
              <a:off x="7915285" y="638359"/>
              <a:ext cx="180000" cy="3142064"/>
              <a:chOff x="8341360" y="1844942"/>
              <a:chExt cx="180000" cy="3142064"/>
            </a:xfrm>
          </p:grpSpPr>
          <p:sp>
            <p:nvSpPr>
              <p:cNvPr id="269" name="Oval 38">
                <a:extLst>
                  <a:ext uri="{FF2B5EF4-FFF2-40B4-BE49-F238E27FC236}">
                    <a16:creationId xmlns:a16="http://schemas.microsoft.com/office/drawing/2014/main" id="{874537CB-5DC9-42CE-9277-AB1BC0E578B9}"/>
                  </a:ext>
                </a:extLst>
              </p:cNvPr>
              <p:cNvSpPr/>
              <p:nvPr/>
            </p:nvSpPr>
            <p:spPr>
              <a:xfrm>
                <a:off x="8341360" y="1844942"/>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0" name="Oval 40">
                <a:extLst>
                  <a:ext uri="{FF2B5EF4-FFF2-40B4-BE49-F238E27FC236}">
                    <a16:creationId xmlns:a16="http://schemas.microsoft.com/office/drawing/2014/main" id="{E289D888-9CC6-4C3B-A628-7541C40F4F77}"/>
                  </a:ext>
                </a:extLst>
              </p:cNvPr>
              <p:cNvSpPr/>
              <p:nvPr/>
            </p:nvSpPr>
            <p:spPr>
              <a:xfrm>
                <a:off x="8341360" y="211858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1" name="Oval 42">
                <a:extLst>
                  <a:ext uri="{FF2B5EF4-FFF2-40B4-BE49-F238E27FC236}">
                    <a16:creationId xmlns:a16="http://schemas.microsoft.com/office/drawing/2014/main" id="{45FCFE40-8C79-4FBA-AE1A-B78A375D7AB9}"/>
                  </a:ext>
                </a:extLst>
              </p:cNvPr>
              <p:cNvSpPr/>
              <p:nvPr/>
            </p:nvSpPr>
            <p:spPr>
              <a:xfrm>
                <a:off x="8341360" y="238670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2" name="Oval 44">
                <a:extLst>
                  <a:ext uri="{FF2B5EF4-FFF2-40B4-BE49-F238E27FC236}">
                    <a16:creationId xmlns:a16="http://schemas.microsoft.com/office/drawing/2014/main" id="{F13399BC-6057-4E1D-9351-C7145C83A146}"/>
                  </a:ext>
                </a:extLst>
              </p:cNvPr>
              <p:cNvSpPr/>
              <p:nvPr/>
            </p:nvSpPr>
            <p:spPr>
              <a:xfrm>
                <a:off x="8341360" y="2654828"/>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3" name="Oval 46">
                <a:extLst>
                  <a:ext uri="{FF2B5EF4-FFF2-40B4-BE49-F238E27FC236}">
                    <a16:creationId xmlns:a16="http://schemas.microsoft.com/office/drawing/2014/main" id="{2CCB225E-657D-44FF-B0CB-110436EDC92C}"/>
                  </a:ext>
                </a:extLst>
              </p:cNvPr>
              <p:cNvSpPr/>
              <p:nvPr/>
            </p:nvSpPr>
            <p:spPr>
              <a:xfrm>
                <a:off x="8341360" y="2923747"/>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4" name="Oval 48">
                <a:extLst>
                  <a:ext uri="{FF2B5EF4-FFF2-40B4-BE49-F238E27FC236}">
                    <a16:creationId xmlns:a16="http://schemas.microsoft.com/office/drawing/2014/main" id="{9940659B-9816-4F10-828E-3CBF85F5027C}"/>
                  </a:ext>
                </a:extLst>
              </p:cNvPr>
              <p:cNvSpPr/>
              <p:nvPr/>
            </p:nvSpPr>
            <p:spPr>
              <a:xfrm>
                <a:off x="8341360" y="319739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5" name="Oval 50">
                <a:extLst>
                  <a:ext uri="{FF2B5EF4-FFF2-40B4-BE49-F238E27FC236}">
                    <a16:creationId xmlns:a16="http://schemas.microsoft.com/office/drawing/2014/main" id="{856634E5-9B55-4130-9C8B-951751D91725}"/>
                  </a:ext>
                </a:extLst>
              </p:cNvPr>
              <p:cNvSpPr/>
              <p:nvPr/>
            </p:nvSpPr>
            <p:spPr>
              <a:xfrm>
                <a:off x="8341360" y="346551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6" name="Oval 52">
                <a:extLst>
                  <a:ext uri="{FF2B5EF4-FFF2-40B4-BE49-F238E27FC236}">
                    <a16:creationId xmlns:a16="http://schemas.microsoft.com/office/drawing/2014/main" id="{E2718DED-4968-46BE-AC29-A44D93C2551A}"/>
                  </a:ext>
                </a:extLst>
              </p:cNvPr>
              <p:cNvSpPr/>
              <p:nvPr/>
            </p:nvSpPr>
            <p:spPr>
              <a:xfrm>
                <a:off x="8341360" y="3733633"/>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7" name="Oval 54">
                <a:extLst>
                  <a:ext uri="{FF2B5EF4-FFF2-40B4-BE49-F238E27FC236}">
                    <a16:creationId xmlns:a16="http://schemas.microsoft.com/office/drawing/2014/main" id="{474203B1-81B9-4593-B77B-C5B720BC071B}"/>
                  </a:ext>
                </a:extLst>
              </p:cNvPr>
              <p:cNvSpPr/>
              <p:nvPr/>
            </p:nvSpPr>
            <p:spPr>
              <a:xfrm>
                <a:off x="8341360" y="3997120"/>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8" name="Oval 56">
                <a:extLst>
                  <a:ext uri="{FF2B5EF4-FFF2-40B4-BE49-F238E27FC236}">
                    <a16:creationId xmlns:a16="http://schemas.microsoft.com/office/drawing/2014/main" id="{AE7F25CB-1BE8-4D58-A912-3AECC52C8882}"/>
                  </a:ext>
                </a:extLst>
              </p:cNvPr>
              <p:cNvSpPr/>
              <p:nvPr/>
            </p:nvSpPr>
            <p:spPr>
              <a:xfrm>
                <a:off x="8341360" y="427076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79" name="Oval 58">
                <a:extLst>
                  <a:ext uri="{FF2B5EF4-FFF2-40B4-BE49-F238E27FC236}">
                    <a16:creationId xmlns:a16="http://schemas.microsoft.com/office/drawing/2014/main" id="{2FABF3FE-64E5-4469-84BC-9544C733B000}"/>
                  </a:ext>
                </a:extLst>
              </p:cNvPr>
              <p:cNvSpPr/>
              <p:nvPr/>
            </p:nvSpPr>
            <p:spPr>
              <a:xfrm>
                <a:off x="8341360" y="453888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280" name="Oval 60">
                <a:extLst>
                  <a:ext uri="{FF2B5EF4-FFF2-40B4-BE49-F238E27FC236}">
                    <a16:creationId xmlns:a16="http://schemas.microsoft.com/office/drawing/2014/main" id="{AB5A4895-C84B-46C5-A467-1E240120DA56}"/>
                  </a:ext>
                </a:extLst>
              </p:cNvPr>
              <p:cNvSpPr/>
              <p:nvPr/>
            </p:nvSpPr>
            <p:spPr>
              <a:xfrm>
                <a:off x="8341360" y="4807006"/>
                <a:ext cx="180000" cy="180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grpSp>
        <p:cxnSp>
          <p:nvCxnSpPr>
            <p:cNvPr id="225" name="Straight Arrow Connector 65">
              <a:extLst>
                <a:ext uri="{FF2B5EF4-FFF2-40B4-BE49-F238E27FC236}">
                  <a16:creationId xmlns:a16="http://schemas.microsoft.com/office/drawing/2014/main" id="{81A932B8-8E21-4DC0-BF67-165C7533C587}"/>
                </a:ext>
              </a:extLst>
            </p:cNvPr>
            <p:cNvCxnSpPr>
              <a:stCxn id="281" idx="6"/>
              <a:endCxn id="269" idx="2"/>
            </p:cNvCxnSpPr>
            <p:nvPr/>
          </p:nvCxnSpPr>
          <p:spPr>
            <a:xfrm rot="5400000" flipV="1">
              <a:off x="8832498" y="1465572"/>
              <a:ext cx="975360" cy="332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6" name="Straight Arrow Connector 66">
              <a:extLst>
                <a:ext uri="{FF2B5EF4-FFF2-40B4-BE49-F238E27FC236}">
                  <a16:creationId xmlns:a16="http://schemas.microsoft.com/office/drawing/2014/main" id="{7BD97873-D8DA-424E-99D7-E431C1815F2C}"/>
                </a:ext>
              </a:extLst>
            </p:cNvPr>
            <p:cNvCxnSpPr>
              <a:cxnSpLocks/>
              <a:stCxn id="281" idx="6"/>
              <a:endCxn id="271" idx="2"/>
            </p:cNvCxnSpPr>
            <p:nvPr/>
          </p:nvCxnSpPr>
          <p:spPr>
            <a:xfrm rot="5400000">
              <a:off x="8561615" y="1526967"/>
              <a:ext cx="975360" cy="209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7" name="Straight Arrow Connector 69">
              <a:extLst>
                <a:ext uri="{FF2B5EF4-FFF2-40B4-BE49-F238E27FC236}">
                  <a16:creationId xmlns:a16="http://schemas.microsoft.com/office/drawing/2014/main" id="{7D1D0662-94E7-472A-A46C-CB8A5BC03CA2}"/>
                </a:ext>
              </a:extLst>
            </p:cNvPr>
            <p:cNvCxnSpPr>
              <a:cxnSpLocks/>
              <a:stCxn id="281" idx="6"/>
              <a:endCxn id="273" idx="2"/>
            </p:cNvCxnSpPr>
            <p:nvPr/>
          </p:nvCxnSpPr>
          <p:spPr>
            <a:xfrm rot="5400000">
              <a:off x="8293095" y="1258447"/>
              <a:ext cx="975360" cy="7465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8" name="Straight Arrow Connector 72">
              <a:extLst>
                <a:ext uri="{FF2B5EF4-FFF2-40B4-BE49-F238E27FC236}">
                  <a16:creationId xmlns:a16="http://schemas.microsoft.com/office/drawing/2014/main" id="{0514F4B7-3843-41B3-9924-EB38B7601CBD}"/>
                </a:ext>
              </a:extLst>
            </p:cNvPr>
            <p:cNvCxnSpPr>
              <a:cxnSpLocks/>
              <a:stCxn id="282" idx="6"/>
              <a:endCxn id="272" idx="2"/>
            </p:cNvCxnSpPr>
            <p:nvPr/>
          </p:nvCxnSpPr>
          <p:spPr>
            <a:xfrm rot="5400000">
              <a:off x="8255172" y="1565290"/>
              <a:ext cx="975360" cy="1328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9" name="Straight Arrow Connector 75">
              <a:extLst>
                <a:ext uri="{FF2B5EF4-FFF2-40B4-BE49-F238E27FC236}">
                  <a16:creationId xmlns:a16="http://schemas.microsoft.com/office/drawing/2014/main" id="{50F33E0D-623E-42F1-B96F-0570C9550640}"/>
                </a:ext>
              </a:extLst>
            </p:cNvPr>
            <p:cNvCxnSpPr>
              <a:cxnSpLocks/>
              <a:stCxn id="283" idx="6"/>
              <a:endCxn id="276" idx="2"/>
            </p:cNvCxnSpPr>
            <p:nvPr/>
          </p:nvCxnSpPr>
          <p:spPr>
            <a:xfrm rot="5400000">
              <a:off x="7542712" y="1198944"/>
              <a:ext cx="975360" cy="865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0" name="Straight Arrow Connector 78">
              <a:extLst>
                <a:ext uri="{FF2B5EF4-FFF2-40B4-BE49-F238E27FC236}">
                  <a16:creationId xmlns:a16="http://schemas.microsoft.com/office/drawing/2014/main" id="{2766521C-E777-4D7A-8866-0CA99EFD2EF9}"/>
                </a:ext>
              </a:extLst>
            </p:cNvPr>
            <p:cNvCxnSpPr>
              <a:cxnSpLocks/>
              <a:stCxn id="283" idx="6"/>
              <a:endCxn id="272" idx="3"/>
            </p:cNvCxnSpPr>
            <p:nvPr/>
          </p:nvCxnSpPr>
          <p:spPr>
            <a:xfrm rot="5400000" flipV="1">
              <a:off x="8037115" y="1570075"/>
              <a:ext cx="1001720" cy="149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1" name="Straight Arrow Connector 81">
              <a:extLst>
                <a:ext uri="{FF2B5EF4-FFF2-40B4-BE49-F238E27FC236}">
                  <a16:creationId xmlns:a16="http://schemas.microsoft.com/office/drawing/2014/main" id="{08EF678D-8CC2-43E7-889B-6ADB7EA55AB2}"/>
                </a:ext>
              </a:extLst>
            </p:cNvPr>
            <p:cNvCxnSpPr>
              <a:cxnSpLocks/>
              <a:stCxn id="284" idx="6"/>
              <a:endCxn id="270" idx="3"/>
            </p:cNvCxnSpPr>
            <p:nvPr/>
          </p:nvCxnSpPr>
          <p:spPr>
            <a:xfrm rot="5400000" flipV="1">
              <a:off x="8132178" y="1128898"/>
              <a:ext cx="1001720" cy="1031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2" name="Straight Arrow Connector 84">
              <a:extLst>
                <a:ext uri="{FF2B5EF4-FFF2-40B4-BE49-F238E27FC236}">
                  <a16:creationId xmlns:a16="http://schemas.microsoft.com/office/drawing/2014/main" id="{FBED7D04-38F9-47F2-A18A-ECB0D597E3EB}"/>
                </a:ext>
              </a:extLst>
            </p:cNvPr>
            <p:cNvCxnSpPr>
              <a:cxnSpLocks/>
              <a:stCxn id="286" idx="6"/>
              <a:endCxn id="273" idx="3"/>
            </p:cNvCxnSpPr>
            <p:nvPr/>
          </p:nvCxnSpPr>
          <p:spPr>
            <a:xfrm rot="5400000" flipV="1">
              <a:off x="7379752" y="1181631"/>
              <a:ext cx="1001720" cy="9265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3" name="Straight Arrow Connector 89">
              <a:extLst>
                <a:ext uri="{FF2B5EF4-FFF2-40B4-BE49-F238E27FC236}">
                  <a16:creationId xmlns:a16="http://schemas.microsoft.com/office/drawing/2014/main" id="{DD084BBB-5CEE-4B6A-9A9D-7A96148D5A7C}"/>
                </a:ext>
              </a:extLst>
            </p:cNvPr>
            <p:cNvCxnSpPr>
              <a:cxnSpLocks/>
              <a:stCxn id="286" idx="6"/>
              <a:endCxn id="278" idx="2"/>
            </p:cNvCxnSpPr>
            <p:nvPr/>
          </p:nvCxnSpPr>
          <p:spPr>
            <a:xfrm rot="5400000">
              <a:off x="6751242" y="1453281"/>
              <a:ext cx="975360" cy="35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4" name="Straight Arrow Connector 92">
              <a:extLst>
                <a:ext uri="{FF2B5EF4-FFF2-40B4-BE49-F238E27FC236}">
                  <a16:creationId xmlns:a16="http://schemas.microsoft.com/office/drawing/2014/main" id="{E98C7819-8E92-4F9B-8703-56A6EDA58041}"/>
                </a:ext>
              </a:extLst>
            </p:cNvPr>
            <p:cNvCxnSpPr>
              <a:cxnSpLocks/>
              <a:stCxn id="286" idx="6"/>
              <a:endCxn id="277" idx="2"/>
            </p:cNvCxnSpPr>
            <p:nvPr/>
          </p:nvCxnSpPr>
          <p:spPr>
            <a:xfrm rot="5400000">
              <a:off x="6888065" y="1590104"/>
              <a:ext cx="975360" cy="832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5" name="Straight Arrow Connector 95">
              <a:extLst>
                <a:ext uri="{FF2B5EF4-FFF2-40B4-BE49-F238E27FC236}">
                  <a16:creationId xmlns:a16="http://schemas.microsoft.com/office/drawing/2014/main" id="{BE4FF4DB-C563-4153-8271-709D9FEEBB60}"/>
                </a:ext>
              </a:extLst>
            </p:cNvPr>
            <p:cNvCxnSpPr>
              <a:cxnSpLocks/>
              <a:stCxn id="286" idx="6"/>
              <a:endCxn id="274" idx="3"/>
            </p:cNvCxnSpPr>
            <p:nvPr/>
          </p:nvCxnSpPr>
          <p:spPr>
            <a:xfrm rot="5400000" flipV="1">
              <a:off x="7242929" y="1318454"/>
              <a:ext cx="1001720" cy="652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6" name="Straight Arrow Connector 98">
              <a:extLst>
                <a:ext uri="{FF2B5EF4-FFF2-40B4-BE49-F238E27FC236}">
                  <a16:creationId xmlns:a16="http://schemas.microsoft.com/office/drawing/2014/main" id="{54F3EA8B-5343-42E1-AB04-CC5F3E72E8A2}"/>
                </a:ext>
              </a:extLst>
            </p:cNvPr>
            <p:cNvCxnSpPr>
              <a:cxnSpLocks/>
              <a:stCxn id="286" idx="6"/>
              <a:endCxn id="275" idx="2"/>
            </p:cNvCxnSpPr>
            <p:nvPr/>
          </p:nvCxnSpPr>
          <p:spPr>
            <a:xfrm rot="5400000" flipV="1">
              <a:off x="7153869" y="1407514"/>
              <a:ext cx="975360" cy="448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7" name="Straight Arrow Connector 101">
              <a:extLst>
                <a:ext uri="{FF2B5EF4-FFF2-40B4-BE49-F238E27FC236}">
                  <a16:creationId xmlns:a16="http://schemas.microsoft.com/office/drawing/2014/main" id="{3526FC06-8481-4758-8A95-4AE6F2645EAC}"/>
                </a:ext>
              </a:extLst>
            </p:cNvPr>
            <p:cNvCxnSpPr>
              <a:cxnSpLocks/>
              <a:stCxn id="285" idx="6"/>
              <a:endCxn id="279" idx="1"/>
            </p:cNvCxnSpPr>
            <p:nvPr/>
          </p:nvCxnSpPr>
          <p:spPr>
            <a:xfrm rot="5400000">
              <a:off x="6808205" y="1191838"/>
              <a:ext cx="1001720" cy="906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8" name="Straight Arrow Connector 104">
              <a:extLst>
                <a:ext uri="{FF2B5EF4-FFF2-40B4-BE49-F238E27FC236}">
                  <a16:creationId xmlns:a16="http://schemas.microsoft.com/office/drawing/2014/main" id="{F9E3A0CD-986A-44B3-89A5-AB88E0A37957}"/>
                </a:ext>
              </a:extLst>
            </p:cNvPr>
            <p:cNvCxnSpPr>
              <a:cxnSpLocks/>
              <a:stCxn id="285" idx="6"/>
              <a:endCxn id="277" idx="1"/>
            </p:cNvCxnSpPr>
            <p:nvPr/>
          </p:nvCxnSpPr>
          <p:spPr>
            <a:xfrm rot="5400000">
              <a:off x="7079088" y="1462721"/>
              <a:ext cx="1001720" cy="3643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9" name="Straight Arrow Connector 108">
              <a:extLst>
                <a:ext uri="{FF2B5EF4-FFF2-40B4-BE49-F238E27FC236}">
                  <a16:creationId xmlns:a16="http://schemas.microsoft.com/office/drawing/2014/main" id="{72D8118B-465A-4E32-8726-3D9217E2379F}"/>
                </a:ext>
              </a:extLst>
            </p:cNvPr>
            <p:cNvCxnSpPr>
              <a:cxnSpLocks/>
              <a:stCxn id="288" idx="6"/>
              <a:endCxn id="279" idx="2"/>
            </p:cNvCxnSpPr>
            <p:nvPr/>
          </p:nvCxnSpPr>
          <p:spPr>
            <a:xfrm rot="5400000" flipV="1">
              <a:off x="6271068" y="1598086"/>
              <a:ext cx="975360" cy="672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0" name="Straight Arrow Connector 111">
              <a:extLst>
                <a:ext uri="{FF2B5EF4-FFF2-40B4-BE49-F238E27FC236}">
                  <a16:creationId xmlns:a16="http://schemas.microsoft.com/office/drawing/2014/main" id="{3D7007A4-DB10-4B93-8797-46D6DD19AE1D}"/>
                </a:ext>
              </a:extLst>
            </p:cNvPr>
            <p:cNvCxnSpPr>
              <a:cxnSpLocks/>
              <a:stCxn id="288" idx="6"/>
              <a:endCxn id="275" idx="3"/>
            </p:cNvCxnSpPr>
            <p:nvPr/>
          </p:nvCxnSpPr>
          <p:spPr>
            <a:xfrm rot="5400000" flipV="1">
              <a:off x="6762755" y="1106400"/>
              <a:ext cx="1001720" cy="1076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1" name="Straight Arrow Connector 115">
              <a:extLst>
                <a:ext uri="{FF2B5EF4-FFF2-40B4-BE49-F238E27FC236}">
                  <a16:creationId xmlns:a16="http://schemas.microsoft.com/office/drawing/2014/main" id="{AC06DCA7-22EB-4840-9AB2-311AF36DC216}"/>
                </a:ext>
              </a:extLst>
            </p:cNvPr>
            <p:cNvCxnSpPr>
              <a:cxnSpLocks/>
              <a:stCxn id="287" idx="6"/>
              <a:endCxn id="280" idx="2"/>
            </p:cNvCxnSpPr>
            <p:nvPr/>
          </p:nvCxnSpPr>
          <p:spPr>
            <a:xfrm rot="5400000">
              <a:off x="6310065" y="1358218"/>
              <a:ext cx="975360" cy="546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2" name="Straight Arrow Connector 118">
              <a:extLst>
                <a:ext uri="{FF2B5EF4-FFF2-40B4-BE49-F238E27FC236}">
                  <a16:creationId xmlns:a16="http://schemas.microsoft.com/office/drawing/2014/main" id="{837478E7-4278-4844-BEAC-3192CDC04FB0}"/>
                </a:ext>
              </a:extLst>
            </p:cNvPr>
            <p:cNvCxnSpPr>
              <a:cxnSpLocks/>
              <a:stCxn id="284" idx="6"/>
              <a:endCxn id="274" idx="2"/>
            </p:cNvCxnSpPr>
            <p:nvPr/>
          </p:nvCxnSpPr>
          <p:spPr>
            <a:xfrm rot="5400000" flipV="1">
              <a:off x="7637775" y="1623300"/>
              <a:ext cx="975360" cy="168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3" name="Oval 2">
              <a:extLst>
                <a:ext uri="{FF2B5EF4-FFF2-40B4-BE49-F238E27FC236}">
                  <a16:creationId xmlns:a16="http://schemas.microsoft.com/office/drawing/2014/main" id="{B42A98F0-9403-49C6-94FC-3F43B6297528}"/>
                </a:ext>
              </a:extLst>
            </p:cNvPr>
            <p:cNvSpPr/>
            <p:nvPr/>
          </p:nvSpPr>
          <p:spPr>
            <a:xfrm rot="5400000">
              <a:off x="8251285"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sp>
          <p:nvSpPr>
            <p:cNvPr id="244" name="Oval 3">
              <a:extLst>
                <a:ext uri="{FF2B5EF4-FFF2-40B4-BE49-F238E27FC236}">
                  <a16:creationId xmlns:a16="http://schemas.microsoft.com/office/drawing/2014/main" id="{65B65279-01EF-4061-9C7E-63F2146CFB2D}"/>
                </a:ext>
              </a:extLst>
            </p:cNvPr>
            <p:cNvSpPr/>
            <p:nvPr/>
          </p:nvSpPr>
          <p:spPr>
            <a:xfrm rot="5400000">
              <a:off x="7492118" y="3293391"/>
              <a:ext cx="270000" cy="270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BE"/>
            </a:p>
          </p:txBody>
        </p:sp>
        <p:cxnSp>
          <p:nvCxnSpPr>
            <p:cNvPr id="245" name="Straight Arrow Connector 59">
              <a:extLst>
                <a:ext uri="{FF2B5EF4-FFF2-40B4-BE49-F238E27FC236}">
                  <a16:creationId xmlns:a16="http://schemas.microsoft.com/office/drawing/2014/main" id="{362EAA2B-F6E7-4AC6-8B72-752EC88E9C53}"/>
                </a:ext>
              </a:extLst>
            </p:cNvPr>
            <p:cNvCxnSpPr>
              <a:cxnSpLocks/>
              <a:stCxn id="269" idx="6"/>
              <a:endCxn id="243" idx="1"/>
            </p:cNvCxnSpPr>
            <p:nvPr/>
          </p:nvCxnSpPr>
          <p:spPr>
            <a:xfrm rot="5400000">
              <a:off x="8467260" y="2313875"/>
              <a:ext cx="1033541" cy="1004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46" name="Straight Arrow Connector 62">
              <a:extLst>
                <a:ext uri="{FF2B5EF4-FFF2-40B4-BE49-F238E27FC236}">
                  <a16:creationId xmlns:a16="http://schemas.microsoft.com/office/drawing/2014/main" id="{8B2C83C9-239A-46A4-AA71-CEF96DED8EE8}"/>
                </a:ext>
              </a:extLst>
            </p:cNvPr>
            <p:cNvCxnSpPr>
              <a:cxnSpLocks/>
              <a:stCxn id="269" idx="6"/>
              <a:endCxn id="244" idx="1"/>
            </p:cNvCxnSpPr>
            <p:nvPr/>
          </p:nvCxnSpPr>
          <p:spPr>
            <a:xfrm rot="5400000">
              <a:off x="8087676" y="1934291"/>
              <a:ext cx="1033541" cy="176374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47" name="Straight Arrow Connector 67">
              <a:extLst>
                <a:ext uri="{FF2B5EF4-FFF2-40B4-BE49-F238E27FC236}">
                  <a16:creationId xmlns:a16="http://schemas.microsoft.com/office/drawing/2014/main" id="{94D75E27-B8AC-48CF-B634-DE900BAA9D86}"/>
                </a:ext>
              </a:extLst>
            </p:cNvPr>
            <p:cNvCxnSpPr>
              <a:cxnSpLocks/>
              <a:stCxn id="270" idx="6"/>
              <a:endCxn id="244" idx="1"/>
            </p:cNvCxnSpPr>
            <p:nvPr/>
          </p:nvCxnSpPr>
          <p:spPr>
            <a:xfrm rot="5400000">
              <a:off x="7950853" y="2071114"/>
              <a:ext cx="1033541" cy="14900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48" name="Straight Arrow Connector 70">
              <a:extLst>
                <a:ext uri="{FF2B5EF4-FFF2-40B4-BE49-F238E27FC236}">
                  <a16:creationId xmlns:a16="http://schemas.microsoft.com/office/drawing/2014/main" id="{BB2E883D-3D15-47CB-82CD-513399756A3F}"/>
                </a:ext>
              </a:extLst>
            </p:cNvPr>
            <p:cNvCxnSpPr>
              <a:cxnSpLocks/>
              <a:stCxn id="270" idx="6"/>
              <a:endCxn id="243" idx="1"/>
            </p:cNvCxnSpPr>
            <p:nvPr/>
          </p:nvCxnSpPr>
          <p:spPr>
            <a:xfrm rot="5400000">
              <a:off x="8330437" y="2450698"/>
              <a:ext cx="1033541" cy="7309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49" name="Straight Arrow Connector 73">
              <a:extLst>
                <a:ext uri="{FF2B5EF4-FFF2-40B4-BE49-F238E27FC236}">
                  <a16:creationId xmlns:a16="http://schemas.microsoft.com/office/drawing/2014/main" id="{E954F9FC-ACD7-4143-A137-AD0E2801D9BD}"/>
                </a:ext>
              </a:extLst>
            </p:cNvPr>
            <p:cNvCxnSpPr>
              <a:cxnSpLocks/>
              <a:stCxn id="275" idx="6"/>
              <a:endCxn id="244" idx="2"/>
            </p:cNvCxnSpPr>
            <p:nvPr/>
          </p:nvCxnSpPr>
          <p:spPr>
            <a:xfrm rot="5400000">
              <a:off x="7249432" y="2677077"/>
              <a:ext cx="994000" cy="23862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0" name="Straight Arrow Connector 74">
              <a:extLst>
                <a:ext uri="{FF2B5EF4-FFF2-40B4-BE49-F238E27FC236}">
                  <a16:creationId xmlns:a16="http://schemas.microsoft.com/office/drawing/2014/main" id="{B87DCE26-D655-4BC6-9D95-7DC6465F03FD}"/>
                </a:ext>
              </a:extLst>
            </p:cNvPr>
            <p:cNvCxnSpPr>
              <a:cxnSpLocks/>
              <a:stCxn id="276" idx="6"/>
              <a:endCxn id="244" idx="2"/>
            </p:cNvCxnSpPr>
            <p:nvPr/>
          </p:nvCxnSpPr>
          <p:spPr>
            <a:xfrm rot="5400000" flipV="1">
              <a:off x="7115372" y="2781645"/>
              <a:ext cx="994000" cy="2949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1" name="Straight Arrow Connector 76">
              <a:extLst>
                <a:ext uri="{FF2B5EF4-FFF2-40B4-BE49-F238E27FC236}">
                  <a16:creationId xmlns:a16="http://schemas.microsoft.com/office/drawing/2014/main" id="{15EDCD8F-2B6E-4882-BC2D-035A64FCA508}"/>
                </a:ext>
              </a:extLst>
            </p:cNvPr>
            <p:cNvCxnSpPr>
              <a:cxnSpLocks/>
              <a:stCxn id="277" idx="6"/>
              <a:endCxn id="244" idx="2"/>
            </p:cNvCxnSpPr>
            <p:nvPr/>
          </p:nvCxnSpPr>
          <p:spPr>
            <a:xfrm rot="5400000" flipV="1">
              <a:off x="6983628" y="2649901"/>
              <a:ext cx="994000" cy="2929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2" name="Straight Arrow Connector 77">
              <a:extLst>
                <a:ext uri="{FF2B5EF4-FFF2-40B4-BE49-F238E27FC236}">
                  <a16:creationId xmlns:a16="http://schemas.microsoft.com/office/drawing/2014/main" id="{74CB1548-DB9F-426B-90D3-A8AB496C6844}"/>
                </a:ext>
              </a:extLst>
            </p:cNvPr>
            <p:cNvCxnSpPr>
              <a:cxnSpLocks/>
              <a:stCxn id="278" idx="6"/>
              <a:endCxn id="244" idx="3"/>
            </p:cNvCxnSpPr>
            <p:nvPr/>
          </p:nvCxnSpPr>
          <p:spPr>
            <a:xfrm rot="5400000" flipV="1">
              <a:off x="6779305" y="2580578"/>
              <a:ext cx="1033541" cy="47116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3" name="Straight Arrow Connector 79">
              <a:extLst>
                <a:ext uri="{FF2B5EF4-FFF2-40B4-BE49-F238E27FC236}">
                  <a16:creationId xmlns:a16="http://schemas.microsoft.com/office/drawing/2014/main" id="{B381FCD3-7BBB-4634-B180-1C97CC4EA272}"/>
                </a:ext>
              </a:extLst>
            </p:cNvPr>
            <p:cNvCxnSpPr>
              <a:cxnSpLocks/>
              <a:stCxn id="279" idx="6"/>
              <a:endCxn id="244" idx="3"/>
            </p:cNvCxnSpPr>
            <p:nvPr/>
          </p:nvCxnSpPr>
          <p:spPr>
            <a:xfrm rot="5400000" flipV="1">
              <a:off x="6645245" y="2446518"/>
              <a:ext cx="1033541" cy="7392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4" name="Straight Arrow Connector 80">
              <a:extLst>
                <a:ext uri="{FF2B5EF4-FFF2-40B4-BE49-F238E27FC236}">
                  <a16:creationId xmlns:a16="http://schemas.microsoft.com/office/drawing/2014/main" id="{52BDA867-F015-44BE-B44A-F451CA62373E}"/>
                </a:ext>
              </a:extLst>
            </p:cNvPr>
            <p:cNvCxnSpPr>
              <a:cxnSpLocks/>
              <a:stCxn id="280" idx="6"/>
              <a:endCxn id="244" idx="3"/>
            </p:cNvCxnSpPr>
            <p:nvPr/>
          </p:nvCxnSpPr>
          <p:spPr>
            <a:xfrm rot="5400000" flipV="1">
              <a:off x="6511185" y="2312458"/>
              <a:ext cx="1033541" cy="100740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5" name="Straight Arrow Connector 90">
              <a:extLst>
                <a:ext uri="{FF2B5EF4-FFF2-40B4-BE49-F238E27FC236}">
                  <a16:creationId xmlns:a16="http://schemas.microsoft.com/office/drawing/2014/main" id="{C1525C8B-9055-497F-8BB4-751CCA1AD9DF}"/>
                </a:ext>
              </a:extLst>
            </p:cNvPr>
            <p:cNvCxnSpPr>
              <a:cxnSpLocks/>
              <a:stCxn id="272" idx="6"/>
              <a:endCxn id="243" idx="2"/>
            </p:cNvCxnSpPr>
            <p:nvPr/>
          </p:nvCxnSpPr>
          <p:spPr>
            <a:xfrm rot="5400000">
              <a:off x="8034358" y="2651318"/>
              <a:ext cx="994000" cy="290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6" name="Straight Arrow Connector 91">
              <a:extLst>
                <a:ext uri="{FF2B5EF4-FFF2-40B4-BE49-F238E27FC236}">
                  <a16:creationId xmlns:a16="http://schemas.microsoft.com/office/drawing/2014/main" id="{36966218-F7C6-49B0-ABAB-F0A7D29AF144}"/>
                </a:ext>
              </a:extLst>
            </p:cNvPr>
            <p:cNvCxnSpPr>
              <a:cxnSpLocks/>
              <a:stCxn id="271" idx="6"/>
              <a:endCxn id="243" idx="1"/>
            </p:cNvCxnSpPr>
            <p:nvPr/>
          </p:nvCxnSpPr>
          <p:spPr>
            <a:xfrm rot="5400000">
              <a:off x="8196377" y="2584758"/>
              <a:ext cx="1033541" cy="46280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7" name="Straight Arrow Connector 93">
              <a:extLst>
                <a:ext uri="{FF2B5EF4-FFF2-40B4-BE49-F238E27FC236}">
                  <a16:creationId xmlns:a16="http://schemas.microsoft.com/office/drawing/2014/main" id="{6B270A96-A3E0-40F1-B800-149F8F8D5F62}"/>
                </a:ext>
              </a:extLst>
            </p:cNvPr>
            <p:cNvCxnSpPr>
              <a:cxnSpLocks/>
              <a:stCxn id="277" idx="6"/>
              <a:endCxn id="243" idx="2"/>
            </p:cNvCxnSpPr>
            <p:nvPr/>
          </p:nvCxnSpPr>
          <p:spPr>
            <a:xfrm rot="5400000" flipV="1">
              <a:off x="7363212" y="2270318"/>
              <a:ext cx="994000" cy="105214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8" name="Straight Arrow Connector 94">
              <a:extLst>
                <a:ext uri="{FF2B5EF4-FFF2-40B4-BE49-F238E27FC236}">
                  <a16:creationId xmlns:a16="http://schemas.microsoft.com/office/drawing/2014/main" id="{E21F07D7-9966-4FD0-8E09-F1E193FE9C65}"/>
                </a:ext>
              </a:extLst>
            </p:cNvPr>
            <p:cNvCxnSpPr>
              <a:cxnSpLocks/>
              <a:stCxn id="278" idx="6"/>
              <a:endCxn id="243" idx="3"/>
            </p:cNvCxnSpPr>
            <p:nvPr/>
          </p:nvCxnSpPr>
          <p:spPr>
            <a:xfrm rot="5400000" flipV="1">
              <a:off x="7158889" y="2200995"/>
              <a:ext cx="1033541" cy="123033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59" name="Straight Arrow Connector 96">
              <a:extLst>
                <a:ext uri="{FF2B5EF4-FFF2-40B4-BE49-F238E27FC236}">
                  <a16:creationId xmlns:a16="http://schemas.microsoft.com/office/drawing/2014/main" id="{1E26BA3D-8578-466E-B2B7-86B8EDA03173}"/>
                </a:ext>
              </a:extLst>
            </p:cNvPr>
            <p:cNvCxnSpPr>
              <a:cxnSpLocks/>
              <a:stCxn id="279" idx="6"/>
              <a:endCxn id="243" idx="3"/>
            </p:cNvCxnSpPr>
            <p:nvPr/>
          </p:nvCxnSpPr>
          <p:spPr>
            <a:xfrm rot="5400000" flipV="1">
              <a:off x="7024829" y="2066935"/>
              <a:ext cx="1033541" cy="149845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0" name="Straight Arrow Connector 97">
              <a:extLst>
                <a:ext uri="{FF2B5EF4-FFF2-40B4-BE49-F238E27FC236}">
                  <a16:creationId xmlns:a16="http://schemas.microsoft.com/office/drawing/2014/main" id="{6F7A3A81-C8AE-4E8A-9424-F7DE1B68BE15}"/>
                </a:ext>
              </a:extLst>
            </p:cNvPr>
            <p:cNvCxnSpPr>
              <a:cxnSpLocks/>
              <a:stCxn id="280" idx="6"/>
              <a:endCxn id="243" idx="3"/>
            </p:cNvCxnSpPr>
            <p:nvPr/>
          </p:nvCxnSpPr>
          <p:spPr>
            <a:xfrm rot="5400000" flipV="1">
              <a:off x="6890769" y="1932875"/>
              <a:ext cx="1033541" cy="176657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1" name="Straight Arrow Connector 99">
              <a:extLst>
                <a:ext uri="{FF2B5EF4-FFF2-40B4-BE49-F238E27FC236}">
                  <a16:creationId xmlns:a16="http://schemas.microsoft.com/office/drawing/2014/main" id="{561492B8-9D15-409A-9F83-C1D27B0B5F9C}"/>
                </a:ext>
              </a:extLst>
            </p:cNvPr>
            <p:cNvCxnSpPr>
              <a:cxnSpLocks/>
              <a:stCxn id="272" idx="6"/>
              <a:endCxn id="244" idx="2"/>
            </p:cNvCxnSpPr>
            <p:nvPr/>
          </p:nvCxnSpPr>
          <p:spPr>
            <a:xfrm rot="5400000">
              <a:off x="7654774" y="2271734"/>
              <a:ext cx="994000" cy="104931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2" name="Straight Arrow Connector 100">
              <a:extLst>
                <a:ext uri="{FF2B5EF4-FFF2-40B4-BE49-F238E27FC236}">
                  <a16:creationId xmlns:a16="http://schemas.microsoft.com/office/drawing/2014/main" id="{9DE612EE-377B-4108-B088-B1D8984BFA09}"/>
                </a:ext>
              </a:extLst>
            </p:cNvPr>
            <p:cNvCxnSpPr>
              <a:cxnSpLocks/>
              <a:stCxn id="271" idx="6"/>
              <a:endCxn id="244" idx="1"/>
            </p:cNvCxnSpPr>
            <p:nvPr/>
          </p:nvCxnSpPr>
          <p:spPr>
            <a:xfrm rot="5400000">
              <a:off x="7816793" y="2205174"/>
              <a:ext cx="1033541" cy="122197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3" name="Straight Arrow Connector 102">
              <a:extLst>
                <a:ext uri="{FF2B5EF4-FFF2-40B4-BE49-F238E27FC236}">
                  <a16:creationId xmlns:a16="http://schemas.microsoft.com/office/drawing/2014/main" id="{59FE53F8-6295-42B9-94CC-28C8FC2E223C}"/>
                </a:ext>
              </a:extLst>
            </p:cNvPr>
            <p:cNvCxnSpPr>
              <a:cxnSpLocks/>
              <a:stCxn id="273" idx="6"/>
              <a:endCxn id="244" idx="2"/>
            </p:cNvCxnSpPr>
            <p:nvPr/>
          </p:nvCxnSpPr>
          <p:spPr>
            <a:xfrm rot="5400000">
              <a:off x="7520315" y="2406194"/>
              <a:ext cx="994000" cy="780394"/>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4" name="Straight Arrow Connector 103">
              <a:extLst>
                <a:ext uri="{FF2B5EF4-FFF2-40B4-BE49-F238E27FC236}">
                  <a16:creationId xmlns:a16="http://schemas.microsoft.com/office/drawing/2014/main" id="{AAED1F99-506D-4040-A41F-C26EC7D8EBD1}"/>
                </a:ext>
              </a:extLst>
            </p:cNvPr>
            <p:cNvCxnSpPr>
              <a:cxnSpLocks/>
              <a:stCxn id="274" idx="6"/>
              <a:endCxn id="244" idx="2"/>
            </p:cNvCxnSpPr>
            <p:nvPr/>
          </p:nvCxnSpPr>
          <p:spPr>
            <a:xfrm rot="5400000">
              <a:off x="7383492" y="2543017"/>
              <a:ext cx="994000" cy="50674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5" name="Straight Arrow Connector 120">
              <a:extLst>
                <a:ext uri="{FF2B5EF4-FFF2-40B4-BE49-F238E27FC236}">
                  <a16:creationId xmlns:a16="http://schemas.microsoft.com/office/drawing/2014/main" id="{8771EBAC-FD8A-4463-892A-222BCFE7853C}"/>
                </a:ext>
              </a:extLst>
            </p:cNvPr>
            <p:cNvCxnSpPr>
              <a:cxnSpLocks/>
              <a:stCxn id="273" idx="6"/>
              <a:endCxn id="243" idx="2"/>
            </p:cNvCxnSpPr>
            <p:nvPr/>
          </p:nvCxnSpPr>
          <p:spPr>
            <a:xfrm rot="5400000">
              <a:off x="7899898" y="2785777"/>
              <a:ext cx="994000" cy="21227"/>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6" name="Straight Arrow Connector 129">
              <a:extLst>
                <a:ext uri="{FF2B5EF4-FFF2-40B4-BE49-F238E27FC236}">
                  <a16:creationId xmlns:a16="http://schemas.microsoft.com/office/drawing/2014/main" id="{50E5E995-C713-4D38-9C54-B002443A81B1}"/>
                </a:ext>
              </a:extLst>
            </p:cNvPr>
            <p:cNvCxnSpPr>
              <a:cxnSpLocks/>
              <a:stCxn id="274" idx="7"/>
              <a:endCxn id="243" idx="2"/>
            </p:cNvCxnSpPr>
            <p:nvPr/>
          </p:nvCxnSpPr>
          <p:spPr>
            <a:xfrm rot="5400000" flipV="1">
              <a:off x="7781715" y="2688821"/>
              <a:ext cx="1020360" cy="1887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7" name="Straight Arrow Connector 134">
              <a:extLst>
                <a:ext uri="{FF2B5EF4-FFF2-40B4-BE49-F238E27FC236}">
                  <a16:creationId xmlns:a16="http://schemas.microsoft.com/office/drawing/2014/main" id="{F72B433F-10CC-4D8A-8AEB-8D339C0A1171}"/>
                </a:ext>
              </a:extLst>
            </p:cNvPr>
            <p:cNvCxnSpPr>
              <a:cxnSpLocks/>
              <a:stCxn id="275" idx="6"/>
              <a:endCxn id="243" idx="2"/>
            </p:cNvCxnSpPr>
            <p:nvPr/>
          </p:nvCxnSpPr>
          <p:spPr>
            <a:xfrm rot="5400000" flipV="1">
              <a:off x="7629015" y="2536121"/>
              <a:ext cx="994000" cy="52053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268" name="Straight Arrow Connector 135">
              <a:extLst>
                <a:ext uri="{FF2B5EF4-FFF2-40B4-BE49-F238E27FC236}">
                  <a16:creationId xmlns:a16="http://schemas.microsoft.com/office/drawing/2014/main" id="{BB74E7E3-4A5C-4253-A497-F65D14B6772F}"/>
                </a:ext>
              </a:extLst>
            </p:cNvPr>
            <p:cNvCxnSpPr>
              <a:cxnSpLocks/>
              <a:stCxn id="276" idx="6"/>
              <a:endCxn id="243" idx="2"/>
            </p:cNvCxnSpPr>
            <p:nvPr/>
          </p:nvCxnSpPr>
          <p:spPr>
            <a:xfrm rot="5400000" flipV="1">
              <a:off x="7494955" y="2402061"/>
              <a:ext cx="994000" cy="78865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grpSp>
      <p:sp>
        <p:nvSpPr>
          <p:cNvPr id="289" name="Tekstvak 288">
            <a:extLst>
              <a:ext uri="{FF2B5EF4-FFF2-40B4-BE49-F238E27FC236}">
                <a16:creationId xmlns:a16="http://schemas.microsoft.com/office/drawing/2014/main" id="{D32DA01B-FB9B-4106-96B4-822A1EC963AB}"/>
              </a:ext>
            </a:extLst>
          </p:cNvPr>
          <p:cNvSpPr txBox="1"/>
          <p:nvPr/>
        </p:nvSpPr>
        <p:spPr>
          <a:xfrm>
            <a:off x="3454726" y="6283897"/>
            <a:ext cx="2751859" cy="369332"/>
          </a:xfrm>
          <a:prstGeom prst="rect">
            <a:avLst/>
          </a:prstGeom>
          <a:noFill/>
        </p:spPr>
        <p:txBody>
          <a:bodyPr wrap="square" rtlCol="0">
            <a:spAutoFit/>
          </a:bodyPr>
          <a:lstStyle/>
          <a:p>
            <a:r>
              <a:rPr lang="en-US" dirty="0"/>
              <a:t>A “summary” of our data</a:t>
            </a:r>
            <a:endParaRPr lang="nl-BE" dirty="0"/>
          </a:p>
        </p:txBody>
      </p:sp>
      <p:cxnSp>
        <p:nvCxnSpPr>
          <p:cNvPr id="290" name="Verbindingslijn: gebogen 289">
            <a:extLst>
              <a:ext uri="{FF2B5EF4-FFF2-40B4-BE49-F238E27FC236}">
                <a16:creationId xmlns:a16="http://schemas.microsoft.com/office/drawing/2014/main" id="{E4C23D6F-463C-4EE1-AF95-FC622AE1537E}"/>
              </a:ext>
            </a:extLst>
          </p:cNvPr>
          <p:cNvCxnSpPr>
            <a:cxnSpLocks/>
            <a:stCxn id="147" idx="2"/>
            <a:endCxn id="289" idx="1"/>
          </p:cNvCxnSpPr>
          <p:nvPr/>
        </p:nvCxnSpPr>
        <p:spPr>
          <a:xfrm rot="16200000" flipH="1">
            <a:off x="3138836" y="6152672"/>
            <a:ext cx="334415" cy="297365"/>
          </a:xfrm>
          <a:prstGeom prst="bent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95" name="Pijl: rechts 294">
            <a:extLst>
              <a:ext uri="{FF2B5EF4-FFF2-40B4-BE49-F238E27FC236}">
                <a16:creationId xmlns:a16="http://schemas.microsoft.com/office/drawing/2014/main" id="{21DD680A-EC1C-47DF-A950-E38FF1753769}"/>
              </a:ext>
            </a:extLst>
          </p:cNvPr>
          <p:cNvSpPr/>
          <p:nvPr/>
        </p:nvSpPr>
        <p:spPr>
          <a:xfrm>
            <a:off x="8528329" y="5821909"/>
            <a:ext cx="1623060" cy="461988"/>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Predict</a:t>
            </a:r>
            <a:endParaRPr lang="nl-BE" dirty="0"/>
          </a:p>
        </p:txBody>
      </p:sp>
      <p:sp>
        <p:nvSpPr>
          <p:cNvPr id="298" name="Tekstvak 297">
            <a:extLst>
              <a:ext uri="{FF2B5EF4-FFF2-40B4-BE49-F238E27FC236}">
                <a16:creationId xmlns:a16="http://schemas.microsoft.com/office/drawing/2014/main" id="{EF17454E-5C63-44FA-93CD-19ACD0FB1F13}"/>
              </a:ext>
            </a:extLst>
          </p:cNvPr>
          <p:cNvSpPr txBox="1"/>
          <p:nvPr/>
        </p:nvSpPr>
        <p:spPr>
          <a:xfrm>
            <a:off x="8074726" y="2168065"/>
            <a:ext cx="3734864" cy="1200329"/>
          </a:xfrm>
          <a:prstGeom prst="rect">
            <a:avLst/>
          </a:prstGeom>
          <a:noFill/>
        </p:spPr>
        <p:txBody>
          <a:bodyPr wrap="square" rtlCol="0">
            <a:spAutoFit/>
          </a:bodyPr>
          <a:lstStyle/>
          <a:p>
            <a:r>
              <a:rPr lang="en-US" dirty="0"/>
              <a:t>The output of the encoder contains the most essential details extracted from the </a:t>
            </a:r>
            <a:r>
              <a:rPr lang="en-US" dirty="0" err="1"/>
              <a:t>phosphopeptides</a:t>
            </a:r>
            <a:r>
              <a:rPr lang="en-US" dirty="0"/>
              <a:t>.</a:t>
            </a:r>
          </a:p>
          <a:p>
            <a:endParaRPr lang="nl-BE" dirty="0"/>
          </a:p>
        </p:txBody>
      </p:sp>
      <p:cxnSp>
        <p:nvCxnSpPr>
          <p:cNvPr id="299" name="Verbindingslijn: gebogen 298">
            <a:extLst>
              <a:ext uri="{FF2B5EF4-FFF2-40B4-BE49-F238E27FC236}">
                <a16:creationId xmlns:a16="http://schemas.microsoft.com/office/drawing/2014/main" id="{FF61A90A-95FD-43FC-B7D6-EE6E07A55A4E}"/>
              </a:ext>
            </a:extLst>
          </p:cNvPr>
          <p:cNvCxnSpPr>
            <a:endCxn id="298" idx="1"/>
          </p:cNvCxnSpPr>
          <p:nvPr/>
        </p:nvCxnSpPr>
        <p:spPr>
          <a:xfrm rot="5400000" flipH="1" flipV="1">
            <a:off x="7681052" y="2897928"/>
            <a:ext cx="523372" cy="263976"/>
          </a:xfrm>
          <a:prstGeom prst="bent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22" name="Tekstvak 150">
            <a:extLst>
              <a:ext uri="{FF2B5EF4-FFF2-40B4-BE49-F238E27FC236}">
                <a16:creationId xmlns:a16="http://schemas.microsoft.com/office/drawing/2014/main" id="{3271EDD5-980C-55F2-EE94-1C85AC7B4384}"/>
              </a:ext>
            </a:extLst>
          </p:cNvPr>
          <p:cNvSpPr txBox="1"/>
          <p:nvPr/>
        </p:nvSpPr>
        <p:spPr>
          <a:xfrm>
            <a:off x="5201940" y="3734863"/>
            <a:ext cx="2125463" cy="923330"/>
          </a:xfrm>
          <a:prstGeom prst="rect">
            <a:avLst/>
          </a:prstGeom>
          <a:noFill/>
        </p:spPr>
        <p:txBody>
          <a:bodyPr wrap="square" rtlCol="0">
            <a:spAutoFit/>
          </a:bodyPr>
          <a:lstStyle/>
          <a:p>
            <a:r>
              <a:rPr lang="en-US" dirty="0"/>
              <a:t>The output of the autoencoder should ideally be the input</a:t>
            </a:r>
            <a:endParaRPr lang="nl-BE" dirty="0"/>
          </a:p>
        </p:txBody>
      </p:sp>
    </p:spTree>
    <p:extLst>
      <p:ext uri="{BB962C8B-B14F-4D97-AF65-F5344CB8AC3E}">
        <p14:creationId xmlns:p14="http://schemas.microsoft.com/office/powerpoint/2010/main" val="36081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2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A279-D3C0-B008-B508-47FB8AB7D39A}"/>
              </a:ext>
            </a:extLst>
          </p:cNvPr>
          <p:cNvSpPr>
            <a:spLocks noGrp="1"/>
          </p:cNvSpPr>
          <p:nvPr>
            <p:ph type="title"/>
          </p:nvPr>
        </p:nvSpPr>
        <p:spPr>
          <a:xfrm>
            <a:off x="371475" y="260351"/>
            <a:ext cx="11520487" cy="755649"/>
          </a:xfrm>
        </p:spPr>
        <p:txBody>
          <a:bodyPr anchor="ctr">
            <a:normAutofit/>
          </a:bodyPr>
          <a:lstStyle/>
          <a:p>
            <a:r>
              <a:rPr lang="en-US" dirty="0"/>
              <a:t>Preparing Datasets</a:t>
            </a:r>
          </a:p>
        </p:txBody>
      </p:sp>
      <p:sp>
        <p:nvSpPr>
          <p:cNvPr id="4" name="Slide Number Placeholder 3">
            <a:extLst>
              <a:ext uri="{FF2B5EF4-FFF2-40B4-BE49-F238E27FC236}">
                <a16:creationId xmlns:a16="http://schemas.microsoft.com/office/drawing/2014/main" id="{A8BDE914-EFD5-8060-39E2-8D1E5FEAD9F7}"/>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nl-NL" sz="800" noProof="0" smtClean="0"/>
              <a:pPr rtl="0">
                <a:lnSpc>
                  <a:spcPct val="90000"/>
                </a:lnSpc>
                <a:spcAft>
                  <a:spcPts val="600"/>
                </a:spcAft>
              </a:pPr>
              <a:t>7</a:t>
            </a:fld>
            <a:endParaRPr lang="nl-NL" sz="800" noProof="0"/>
          </a:p>
        </p:txBody>
      </p:sp>
      <p:sp>
        <p:nvSpPr>
          <p:cNvPr id="3" name="Content Placeholder 2">
            <a:extLst>
              <a:ext uri="{FF2B5EF4-FFF2-40B4-BE49-F238E27FC236}">
                <a16:creationId xmlns:a16="http://schemas.microsoft.com/office/drawing/2014/main" id="{1DD66C48-B400-97DD-EEFC-20289EE860A9}"/>
              </a:ext>
            </a:extLst>
          </p:cNvPr>
          <p:cNvSpPr>
            <a:spLocks noGrp="1"/>
          </p:cNvSpPr>
          <p:nvPr>
            <p:ph sz="half" idx="2"/>
          </p:nvPr>
        </p:nvSpPr>
        <p:spPr>
          <a:xfrm>
            <a:off x="539836" y="1459345"/>
            <a:ext cx="5108400" cy="2007756"/>
          </a:xfrm>
        </p:spPr>
        <p:txBody>
          <a:bodyPr>
            <a:normAutofit/>
          </a:bodyPr>
          <a:lstStyle/>
          <a:p>
            <a:r>
              <a:rPr lang="en-US" sz="2400" dirty="0"/>
              <a:t>For training the auto encoder, we have 6 datasets with different dimensions and different time steps. How do we make the most of what we have?</a:t>
            </a:r>
          </a:p>
        </p:txBody>
      </p:sp>
      <p:sp>
        <p:nvSpPr>
          <p:cNvPr id="28" name="Content Placeholder 27">
            <a:extLst>
              <a:ext uri="{FF2B5EF4-FFF2-40B4-BE49-F238E27FC236}">
                <a16:creationId xmlns:a16="http://schemas.microsoft.com/office/drawing/2014/main" id="{CDBF74D4-FB9E-3829-5A5A-6E4CD8D9C3A4}"/>
              </a:ext>
            </a:extLst>
          </p:cNvPr>
          <p:cNvSpPr>
            <a:spLocks noGrp="1"/>
          </p:cNvSpPr>
          <p:nvPr>
            <p:ph sz="quarter" idx="4"/>
          </p:nvPr>
        </p:nvSpPr>
        <p:spPr>
          <a:xfrm>
            <a:off x="6610169" y="3896179"/>
            <a:ext cx="5109021" cy="2085521"/>
          </a:xfrm>
        </p:spPr>
        <p:txBody>
          <a:bodyPr>
            <a:normAutofit/>
          </a:bodyPr>
          <a:lstStyle/>
          <a:p>
            <a:r>
              <a:rPr lang="en-US" sz="2400" dirty="0"/>
              <a:t>First, we must train a linear regression model on each dataset. Then there are two potential approaches…</a:t>
            </a:r>
          </a:p>
          <a:p>
            <a:endParaRPr lang="en-US" sz="2000" dirty="0"/>
          </a:p>
        </p:txBody>
      </p:sp>
    </p:spTree>
    <p:extLst>
      <p:ext uri="{BB962C8B-B14F-4D97-AF65-F5344CB8AC3E}">
        <p14:creationId xmlns:p14="http://schemas.microsoft.com/office/powerpoint/2010/main" val="421802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AD8F-BA73-00DB-7A3B-3AEFC4DEC84F}"/>
              </a:ext>
            </a:extLst>
          </p:cNvPr>
          <p:cNvSpPr>
            <a:spLocks noGrp="1"/>
          </p:cNvSpPr>
          <p:nvPr>
            <p:ph type="title"/>
          </p:nvPr>
        </p:nvSpPr>
        <p:spPr/>
        <p:txBody>
          <a:bodyPr/>
          <a:lstStyle/>
          <a:p>
            <a:r>
              <a:rPr lang="en-US" dirty="0"/>
              <a:t>Preparing Datasets</a:t>
            </a:r>
          </a:p>
        </p:txBody>
      </p:sp>
      <p:sp>
        <p:nvSpPr>
          <p:cNvPr id="3" name="Content Placeholder 2">
            <a:extLst>
              <a:ext uri="{FF2B5EF4-FFF2-40B4-BE49-F238E27FC236}">
                <a16:creationId xmlns:a16="http://schemas.microsoft.com/office/drawing/2014/main" id="{A822B35B-F5E4-EE98-5390-8EDC10E082B1}"/>
              </a:ext>
            </a:extLst>
          </p:cNvPr>
          <p:cNvSpPr>
            <a:spLocks noGrp="1"/>
          </p:cNvSpPr>
          <p:nvPr>
            <p:ph idx="1"/>
          </p:nvPr>
        </p:nvSpPr>
        <p:spPr/>
        <p:txBody>
          <a:bodyPr/>
          <a:lstStyle/>
          <a:p>
            <a:r>
              <a:rPr lang="en-US" sz="2400" dirty="0"/>
              <a:t>One way is to generate an entirely synthetic dataset using the linear model which matches the dimensionality and time stepping of dataset 1. </a:t>
            </a:r>
          </a:p>
          <a:p>
            <a:endParaRPr lang="en-US" dirty="0"/>
          </a:p>
        </p:txBody>
      </p:sp>
      <p:sp>
        <p:nvSpPr>
          <p:cNvPr id="4" name="Slide Number Placeholder 3">
            <a:extLst>
              <a:ext uri="{FF2B5EF4-FFF2-40B4-BE49-F238E27FC236}">
                <a16:creationId xmlns:a16="http://schemas.microsoft.com/office/drawing/2014/main" id="{FFBC306A-E5E4-D18D-C50A-8B9CB40F9EC2}"/>
              </a:ext>
            </a:extLst>
          </p:cNvPr>
          <p:cNvSpPr>
            <a:spLocks noGrp="1"/>
          </p:cNvSpPr>
          <p:nvPr>
            <p:ph type="sldNum" sz="quarter" idx="12"/>
          </p:nvPr>
        </p:nvSpPr>
        <p:spPr/>
        <p:txBody>
          <a:bodyPr/>
          <a:lstStyle/>
          <a:p>
            <a:pPr rtl="0"/>
            <a:fld id="{03DC2DEF-D2FE-4B45-ABA4-9F153FD1C98A}" type="slidenum">
              <a:rPr lang="nl-NL" noProof="0" smtClean="0"/>
              <a:t>8</a:t>
            </a:fld>
            <a:endParaRPr lang="nl-NL" noProof="0"/>
          </a:p>
        </p:txBody>
      </p:sp>
      <p:pic>
        <p:nvPicPr>
          <p:cNvPr id="6" name="Picture Placeholder 13">
            <a:extLst>
              <a:ext uri="{FF2B5EF4-FFF2-40B4-BE49-F238E27FC236}">
                <a16:creationId xmlns:a16="http://schemas.microsoft.com/office/drawing/2014/main" id="{21F7B252-D274-B16A-ACC6-70EFE68ABBFA}"/>
              </a:ext>
            </a:extLst>
          </p:cNvPr>
          <p:cNvPicPr>
            <a:picLocks noGrp="1" noChangeAspect="1"/>
          </p:cNvPicPr>
          <p:nvPr>
            <p:ph type="pic" sz="quarter" idx="13"/>
          </p:nvPr>
        </p:nvPicPr>
        <p:blipFill rotWithShape="1">
          <a:blip r:embed="rId2"/>
          <a:srcRect l="1145" t="-18025" r="39775" b="-18118"/>
          <a:stretch/>
        </p:blipFill>
        <p:spPr>
          <a:xfrm>
            <a:off x="6448899" y="1458911"/>
            <a:ext cx="5513715" cy="4740275"/>
          </a:xfrm>
          <a:noFill/>
        </p:spPr>
      </p:pic>
    </p:spTree>
    <p:extLst>
      <p:ext uri="{BB962C8B-B14F-4D97-AF65-F5344CB8AC3E}">
        <p14:creationId xmlns:p14="http://schemas.microsoft.com/office/powerpoint/2010/main" val="140256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AD8F-BA73-00DB-7A3B-3AEFC4DEC84F}"/>
              </a:ext>
            </a:extLst>
          </p:cNvPr>
          <p:cNvSpPr>
            <a:spLocks noGrp="1"/>
          </p:cNvSpPr>
          <p:nvPr>
            <p:ph type="title"/>
          </p:nvPr>
        </p:nvSpPr>
        <p:spPr/>
        <p:txBody>
          <a:bodyPr/>
          <a:lstStyle/>
          <a:p>
            <a:r>
              <a:rPr lang="en-US" dirty="0"/>
              <a:t>Preparing Datasets</a:t>
            </a:r>
          </a:p>
        </p:txBody>
      </p:sp>
      <p:sp>
        <p:nvSpPr>
          <p:cNvPr id="3" name="Content Placeholder 2">
            <a:extLst>
              <a:ext uri="{FF2B5EF4-FFF2-40B4-BE49-F238E27FC236}">
                <a16:creationId xmlns:a16="http://schemas.microsoft.com/office/drawing/2014/main" id="{A822B35B-F5E4-EE98-5390-8EDC10E082B1}"/>
              </a:ext>
            </a:extLst>
          </p:cNvPr>
          <p:cNvSpPr>
            <a:spLocks noGrp="1"/>
          </p:cNvSpPr>
          <p:nvPr>
            <p:ph idx="1"/>
          </p:nvPr>
        </p:nvSpPr>
        <p:spPr/>
        <p:txBody>
          <a:bodyPr/>
          <a:lstStyle/>
          <a:p>
            <a:r>
              <a:rPr lang="en-US" sz="2400" dirty="0"/>
              <a:t>Another way is to interpolate additional time steps within existing datasets to match the dimensionality but not necessarily the time steps of experiment 1.</a:t>
            </a:r>
          </a:p>
          <a:p>
            <a:endParaRPr lang="en-US" dirty="0"/>
          </a:p>
        </p:txBody>
      </p:sp>
      <p:sp>
        <p:nvSpPr>
          <p:cNvPr id="4" name="Slide Number Placeholder 3">
            <a:extLst>
              <a:ext uri="{FF2B5EF4-FFF2-40B4-BE49-F238E27FC236}">
                <a16:creationId xmlns:a16="http://schemas.microsoft.com/office/drawing/2014/main" id="{FFBC306A-E5E4-D18D-C50A-8B9CB40F9EC2}"/>
              </a:ext>
            </a:extLst>
          </p:cNvPr>
          <p:cNvSpPr>
            <a:spLocks noGrp="1"/>
          </p:cNvSpPr>
          <p:nvPr>
            <p:ph type="sldNum" sz="quarter" idx="12"/>
          </p:nvPr>
        </p:nvSpPr>
        <p:spPr/>
        <p:txBody>
          <a:bodyPr/>
          <a:lstStyle/>
          <a:p>
            <a:pPr rtl="0"/>
            <a:fld id="{03DC2DEF-D2FE-4B45-ABA4-9F153FD1C98A}" type="slidenum">
              <a:rPr lang="nl-NL" noProof="0" smtClean="0"/>
              <a:t>9</a:t>
            </a:fld>
            <a:endParaRPr lang="nl-NL" noProof="0"/>
          </a:p>
        </p:txBody>
      </p:sp>
      <p:pic>
        <p:nvPicPr>
          <p:cNvPr id="8" name="Picture Placeholder 25" descr="Table&#10;&#10;Description automatically generated">
            <a:extLst>
              <a:ext uri="{FF2B5EF4-FFF2-40B4-BE49-F238E27FC236}">
                <a16:creationId xmlns:a16="http://schemas.microsoft.com/office/drawing/2014/main" id="{9A71BC23-AE9C-AA0F-C6DF-A4ECFBE79914}"/>
              </a:ext>
            </a:extLst>
          </p:cNvPr>
          <p:cNvPicPr>
            <a:picLocks noGrp="1" noChangeAspect="1"/>
          </p:cNvPicPr>
          <p:nvPr>
            <p:ph type="pic" sz="quarter" idx="13"/>
          </p:nvPr>
        </p:nvPicPr>
        <p:blipFill rotWithShape="1">
          <a:blip r:embed="rId2"/>
          <a:srcRect l="372" t="-2681" r="49070" b="503"/>
          <a:stretch/>
        </p:blipFill>
        <p:spPr>
          <a:xfrm>
            <a:off x="6605312" y="2144891"/>
            <a:ext cx="5286650" cy="3368316"/>
          </a:xfrm>
        </p:spPr>
      </p:pic>
    </p:spTree>
    <p:extLst>
      <p:ext uri="{BB962C8B-B14F-4D97-AF65-F5344CB8AC3E}">
        <p14:creationId xmlns:p14="http://schemas.microsoft.com/office/powerpoint/2010/main" val="1461161165"/>
      </p:ext>
    </p:extLst>
  </p:cSld>
  <p:clrMapOvr>
    <a:masterClrMapping/>
  </p:clrMapOvr>
</p:sld>
</file>

<file path=ppt/theme/theme1.xml><?xml version="1.0" encoding="utf-8"?>
<a:theme xmlns:a="http://schemas.openxmlformats.org/drawingml/2006/main" name="Office-thema">
  <a:themeElements>
    <a:clrScheme name="Aangepast 9">
      <a:dk1>
        <a:sysClr val="windowText" lastClr="000000"/>
      </a:dk1>
      <a:lt1>
        <a:sysClr val="window" lastClr="FFFFFF"/>
      </a:lt1>
      <a:dk2>
        <a:srgbClr val="990000"/>
      </a:dk2>
      <a:lt2>
        <a:srgbClr val="FAC800"/>
      </a:lt2>
      <a:accent1>
        <a:srgbClr val="CC0000"/>
      </a:accent1>
      <a:accent2>
        <a:srgbClr val="4156A1"/>
      </a:accent2>
      <a:accent3>
        <a:srgbClr val="008473"/>
      </a:accent3>
      <a:accent4>
        <a:srgbClr val="D14905"/>
      </a:accent4>
      <a:accent5>
        <a:srgbClr val="6F7D1C"/>
      </a:accent5>
      <a:accent6>
        <a:srgbClr val="427E93"/>
      </a:accent6>
      <a:hlink>
        <a:srgbClr val="6B9F25"/>
      </a:hlink>
      <a:folHlink>
        <a:srgbClr val="B26B02"/>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120_TF34126823" id="{4E9802CE-6468-44BB-B4F5-40951C4DDBE1}" vid="{7FE2C789-B5ED-444D-932D-5D9344FE5630}"/>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Klassieke opvallende blokpresentatie</Template>
  <TotalTime>10433</TotalTime>
  <Words>731</Words>
  <Application>Microsoft Office PowerPoint</Application>
  <PresentationFormat>Widescreen</PresentationFormat>
  <Paragraphs>139</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Office-thema</vt:lpstr>
      <vt:lpstr>FFAR Project Presentation by Fin Amin and Dr. Lisa Van den Broeck</vt:lpstr>
      <vt:lpstr>Objective</vt:lpstr>
      <vt:lpstr>Prior Work</vt:lpstr>
      <vt:lpstr>Preparing training data for unsupervised learning</vt:lpstr>
      <vt:lpstr>A brief introduction to auto encoders</vt:lpstr>
      <vt:lpstr>How am I using auto encoders?</vt:lpstr>
      <vt:lpstr>Preparing Datasets</vt:lpstr>
      <vt:lpstr>Preparing Datasets</vt:lpstr>
      <vt:lpstr>Preparing Datasets</vt:lpstr>
      <vt:lpstr>Comparing Auto Encoder Performances</vt:lpstr>
      <vt:lpstr>What’s Next? Feature Extraction and NiMB Chapter Work</vt:lpstr>
      <vt:lpstr>Big Thanks to the Sozzani lab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komt de presentatietitel</dc:title>
  <dc:creator>Lisa Van den Broeck</dc:creator>
  <cp:lastModifiedBy>Shafin Amin</cp:lastModifiedBy>
  <cp:revision>100</cp:revision>
  <dcterms:created xsi:type="dcterms:W3CDTF">2021-09-02T17:23:25Z</dcterms:created>
  <dcterms:modified xsi:type="dcterms:W3CDTF">2022-06-29T13:52:37Z</dcterms:modified>
</cp:coreProperties>
</file>